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975" r:id="rId2"/>
    <p:sldId id="1304" r:id="rId3"/>
    <p:sldId id="1305" r:id="rId4"/>
    <p:sldId id="1306" r:id="rId5"/>
    <p:sldId id="1352" r:id="rId6"/>
    <p:sldId id="1307" r:id="rId7"/>
    <p:sldId id="1308" r:id="rId8"/>
    <p:sldId id="1309" r:id="rId9"/>
    <p:sldId id="1355" r:id="rId10"/>
    <p:sldId id="1310" r:id="rId11"/>
    <p:sldId id="1311" r:id="rId12"/>
    <p:sldId id="1312" r:id="rId13"/>
    <p:sldId id="1313" r:id="rId14"/>
    <p:sldId id="1314" r:id="rId15"/>
    <p:sldId id="1315" r:id="rId16"/>
    <p:sldId id="1316" r:id="rId17"/>
    <p:sldId id="1333" r:id="rId18"/>
    <p:sldId id="1334" r:id="rId19"/>
    <p:sldId id="1329" r:id="rId20"/>
    <p:sldId id="1326" r:id="rId21"/>
    <p:sldId id="1327" r:id="rId22"/>
    <p:sldId id="1328" r:id="rId23"/>
    <p:sldId id="1330" r:id="rId24"/>
    <p:sldId id="1331" r:id="rId25"/>
    <p:sldId id="1353" r:id="rId26"/>
    <p:sldId id="1332" r:id="rId27"/>
    <p:sldId id="1357" r:id="rId28"/>
    <p:sldId id="1358" r:id="rId29"/>
    <p:sldId id="1359" r:id="rId30"/>
    <p:sldId id="1360" r:id="rId31"/>
    <p:sldId id="1361" r:id="rId32"/>
    <p:sldId id="1362" r:id="rId33"/>
    <p:sldId id="1363" r:id="rId34"/>
    <p:sldId id="1366" r:id="rId35"/>
    <p:sldId id="1364" r:id="rId36"/>
    <p:sldId id="1365" r:id="rId37"/>
    <p:sldId id="1367" r:id="rId38"/>
    <p:sldId id="876" r:id="rId39"/>
  </p:sldIdLst>
  <p:sldSz cx="9144000" cy="6858000" type="screen4x3"/>
  <p:notesSz cx="9144000" cy="6858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8F8F8"/>
    <a:srgbClr val="0000CC"/>
    <a:srgbClr val="922706"/>
    <a:srgbClr val="003366"/>
    <a:srgbClr val="93052E"/>
    <a:srgbClr val="12357C"/>
    <a:srgbClr val="00FF00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43EAD-95F7-47CB-B745-01B04F3B16E5}" v="1" dt="2020-12-25T11:01:20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 autoAdjust="0"/>
    <p:restoredTop sz="91416" autoAdjust="0"/>
  </p:normalViewPr>
  <p:slideViewPr>
    <p:cSldViewPr snapToObjects="1">
      <p:cViewPr varScale="1">
        <p:scale>
          <a:sx n="81" d="100"/>
          <a:sy n="81" d="100"/>
        </p:scale>
        <p:origin x="803" y="40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70"/>
    </p:cViewPr>
  </p:sorterViewPr>
  <p:notesViewPr>
    <p:cSldViewPr snapToObjects="1">
      <p:cViewPr varScale="1">
        <p:scale>
          <a:sx n="85" d="100"/>
          <a:sy n="85" d="100"/>
        </p:scale>
        <p:origin x="2110" y="3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9065fbfd8049dc4" providerId="LiveId" clId="{58243EAD-95F7-47CB-B745-01B04F3B16E5}"/>
    <pc:docChg chg="modSld">
      <pc:chgData name="" userId="c9065fbfd8049dc4" providerId="LiveId" clId="{58243EAD-95F7-47CB-B745-01B04F3B16E5}" dt="2020-12-25T11:01:20.048" v="0" actId="14826"/>
      <pc:docMkLst>
        <pc:docMk/>
      </pc:docMkLst>
      <pc:sldChg chg="modSp">
        <pc:chgData name="" userId="c9065fbfd8049dc4" providerId="LiveId" clId="{58243EAD-95F7-47CB-B745-01B04F3B16E5}" dt="2020-12-25T11:01:20.048" v="0" actId="14826"/>
        <pc:sldMkLst>
          <pc:docMk/>
          <pc:sldMk cId="3192026189" sldId="1366"/>
        </pc:sldMkLst>
        <pc:picChg chg="mod">
          <ac:chgData name="" userId="c9065fbfd8049dc4" providerId="LiveId" clId="{58243EAD-95F7-47CB-B745-01B04F3B16E5}" dt="2020-12-25T11:01:20.048" v="0" actId="14826"/>
          <ac:picMkLst>
            <pc:docMk/>
            <pc:sldMk cId="3192026189" sldId="1366"/>
            <ac:picMk id="5" creationId="{F70E8DA3-E14A-45D0-B10A-73B3C995271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fld id="{BF1CCF88-CAC5-423F-8415-06F8C45503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17906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12-23T11:41:00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2362 9309 0,'-11'41'0,"11"36"0,-15 107 15,8 91-15,0 23 16,-8-29 0,4-27-16,3-32 15,-3-22 1,11-19-16,-7-18 16,7-12-16,-7-14 15,7-25 1,-8-31-16,8-32 15</inkml:trace>
  <inkml:trace contextRef="#ctx0" brushRef="#br0" timeOffset="733.963">2329 8489 0,'0'0'0,"0"0"15,0 0-15,59-11 16,36-11 0,60-26-16,43-22 15,19-18 1,0-11-16,4 0 15,-8 14-15,7 22 16,16 23 0,-16 25-16,8 23 15,22 28-15,-22 23 16,-15 19 0,-25 2-16,-45 5 15,-10 11-15,-19 18 16,-30 18-16,-10 33 15,-23 34 1,-22 25-16,-14 34 16,-22 18-1,-12 25-15,-14 1 16,-7-8-16,-15-26 16,3-32-1,-3-16-15,-11-21 16,-4-23-16,-3-25 15,-8-30 1,-22-21-16,-15-19 16,-7-15-16,-22-7 15,-7-8 1,-23-11-16,-3-6 16,-15-9-16,-18-6 15,-8-8 1,-14-15-16,-15-14 15,-11-15 1,-15-12-16,30-6 16,18 7-16,26 3 15,33 8 1,14 8-16,23 2 16,18 5-16,22 0 15,19 3 1</inkml:trace>
  <inkml:trace contextRef="#ctx0" brushRef="#br0" timeOffset="8548.586">4053 5183 0,'0'0'0,"-40"0"0,-8 0 0,-51 8 16,-23 6-16,-40 9 15,-18 6-15,-7 8 16,-1-1 0,12 9-16,3 21 15,-7 11 1,26 4-16,32 7 16,16-3-16,25-8 15,26-7 1,7-8-16,29-3 15,12-4-15,7 0 16,0 8 0,11 14-16,11 30 15,0 33-15,15 21 16,0 23 0,0 0-16,14-7 15,8-19 1,22-19-16,7-21 15,11-22-15,0-15 16,12-15 0,6-22-16,16-18 15,-1-23-15,26-17 16,37-27 0,26-21-16,14-12 15,15-7 1,-4-3-16,-18-1 15,-11 4-15,-4 4 16,-22 7 0,-14 8-16,-30 6 15,-18 1-15,-23 0 16,-18-4 0,-29-11-16,-11-10 15,-37-20-15,-22-36 16,-37-59-1,-47-62-15,-60-45 16,-36-3 0,-29-4-16,-56 0 15,-33 15-15</inkml:trace>
  <inkml:trace contextRef="#ctx0" brushRef="#br0" timeOffset="35413.838">5112 4198 0,'0'0'0,"0"0"0,-55 15 15,-4 7 1,-29 7-16,-19 0 16,-22 8-1,-10 0-15,-8 0 16,-15 0-16,-7-1 16,-8 8-1,1 1-15,-8-1 16,8 7-16,6-7 15,9 0 1,6 1-16,1-1 16,-1 7-16,8 1 15,8-1 1,-1-7-16,11 8 16,1-8-1,21 7-15,0 8 16,27-7-16,13 7 15,20 7 1,-1-7-16,15 3 16,7 1-16,4-1 15,7 12 1,8 21-16,7 19 16,7 22-16,8 19 15,0 7 1,-1 3-16,12-7 15,-8-18 1,4-26-16,12-19 16,-9-10-16,5-15 15,6-8 1,9-10-16,-1-12 16,15-7-16,3-11 15,1-3 1,28-8-16,9-7 15,21-4-15,0 3 16,12 8 0,-16 4-16,1 3 15,11 1 1,-1-5-16,5-2 16,6-12-16,23-12 15,15-10 1,21-14-16,-7-8 15,-14-1-15,-1 9 16,-7 3 0,-14 7-16,6 4 15,12 0-15,-7-8 16,18-3 0,-4-7-16,0-8 15,-4-15-15,-14-10 16,-22-15-1,-23-8-15,-14-3 16,-22-8-16,-15-18 16,-14-15-1,-23-21-15,-21-23 16,-23-15 0,-18-25-16,-22-8 15,-4 11-15,-7 30 16,10 15-1,-17 29-15,7 14 16,-11 16-16,3 14 16,-3 22-1</inkml:trace>
  <inkml:trace contextRef="#ctx0" brushRef="#br0" timeOffset="37579.03">1248 12552 0,'0'0'16,"0"0"-16,0 0 16,0 0-16,7 63 15,15 7 1,8 48-16,14 36 15,7 19-15,16 7 16,6-11 0,8-11-16,0-22 15,0-36 1,-8-27-16,-7-29 16,4-22-16,4-22 15,32-36 1,42-60-16,28-70 15,-3-51-15,-11 4 16,-34 29 0,-10 45-16,-30 47 15,-22 40-15,-11 26 16,-22 19 0,8 11-16,-1 18 15,12 22-15,21 33 16,23 26-1,7 7-15,0-7 16,0-7-16,3-8 16,1 1-1,29-9-15,11-21 16,7-33 0,27-37-16,54-40 15,41-41-15,25-41 16,-40-7-1,-40 8-15,-38 25 16,-28 30-16,-30 29 16,-22 26-1,-4 22-15,-14 22 16,18 34-16,14 36 16,-7 36-1,8 23-15,-22-4 16,-15-22-16,-8-22 15,-18-37 1,-14-29-16,3-30 16,22-32-1,44-56-15,52-88 16,26-41-16,-30 19 16,-33 33-1,-15 44-15,-15 40 16,-21 26-16,-8 26 15,-11 19 1,-7 17-16,11 27 16,7 36-16,15 41 15,15 40 1,21 33-16,30 15 16</inkml:trace>
  <inkml:trace contextRef="#ctx0" brushRef="#br0" timeOffset="46817.886">4763 9214 0,'0'0'0,"0"0"0,0 0 15,-74-8-15,8 8 16,-22 0 0,-37 4-16,-30 7 15,-36 11-15,-7 7 16,-5 12-1,1 3-15,22 0 16,15-7 0,36-8-16,15-10 15,26-8-15,7-4 16,0 0 0,15 1-16,7-1 15,15 0-15,0 5 16,11 2-1,0 8-15,3 15 16,4 18-16,-7 22 16,19 15-1,-1 11-15,15-7 16,7 3 0,8 1-16,7-5 15,4-10-15,-8-15 16,-3-15-1,7-11-15,4-4 16,-8-3-16,19 0 16,14-4-1,8 0-15,7-4 16,15-3-16,7-4 16,23 0-1,-1-3-15,19-1 16,-8-3-1,4-1-15,11 5 16,0 3-16,18 0 16,-7-4-1,-7-3-15,-8-8 16,5-14-16,-24-8 16,1-14-1,-14-11-15,-12-12 16,-15-10-16,-14-12 15,-15 0 1,-14 1-16,-15 3 16,-15 4-16,-8-11 15,-29-37 1,-25-59-16</inkml:trace>
  <inkml:trace contextRef="#ctx0" brushRef="#br0" timeOffset="84626.831">10762 7548 0,'0'0'0,"0"0"16,0 0-16,-36 44 16,6-15-1,-7 4-15,-14 8 16,-15 7-16,-15 3 16,-11 8-1,-7 0-15,3-4 16,8-4-16,7-6 15,7-12 1,8-8-16,0-2 16,7-9-16,4-6 15,0-5 1,11-3-16,0 0 16,0 0-16,11 4 15,-15 3 1,15 4-16,-8 8 15,8 3-15,0 7 16,11 4 0,7 4-16,4 11 15,4 7 1,-4 11-16,22 8 16,-4 10-16,4 5 15,11 6 1,0 8-16,15 11 15,-7 0-15,6-4 16,1-10 0,7-5-16,-7-6 15,7-5-15,0-7 16,0-7 0,4-18-16,-15-12 15,8-10 1,-1-16-16,1-10 15,14-15-15,37-22 16,22-26 0,7-11-16,0-3 15,-14 6-15,-8 5 16,-3 7 0,10 3-16,-14 4 15,4 4-15,-15 8 16,-8 6-1,1 4-15,-1 4 16,-7 0 0,8 0-16,-1 0 15,1 0-15,0-4 16,-1 1 0,-3-1-16,-15-4 15,-11-3-15,4-3 16,-15-9-1,-4-10-15,1-11 16,-8-4-16,0-3 16,-15 7-1,4 3-15,-11 4 16,-11-11 0,-3-18-16,-8-15 15,-15-15-15,0 4 16,-7 4-1,-8 11-15,1 11 16,0 10-16,-5 16 16,1 14-1,4 15-15,3 15 16,-7 10-16,-11 16 16,-30 14-1,-44 22-15,-21 29 16,-23 45-16,0 44 15</inkml:trace>
  <inkml:trace contextRef="#ctx0" brushRef="#br0" timeOffset="-150074.5609">17012 5022 0,'0'0'0,"0"0"16,0 0-16,15 73 15,-1-7-15,1 37 16,-4 15 0,0 14-16,-11 4 15,-3 8 1,-12 3-16,4 0 16,0-11-16,0-15 15,0-10 1,7-12-16,-3-11 15,3-18-15,0-18 16,-3-16 0,7-10-16,0-19 15,0-7-15</inkml:trace>
  <inkml:trace contextRef="#ctx0" brushRef="#br0" timeOffset="-149251.222">16979 4043 0,'0'0'0,"40"-14"15,49-8-15,80-15 16,73-29-16,12 7 16,-19 0-1,1 0-15,-12 15 16,-7 15 0,7 14-16,0 22 15,-3 15-15,18 23 16,-15 6-1,-14 8-15,-23 0 16,-32 7-16,-34-7 16,-18 7-1,-15 0-15,-14 8 16,-16-1-16,-25 8 16,-10 7-1,-16 8-15,-11 14 16,-7 23-16,-7 6 15,-1 8 1,8 8-16,-7-8 16,7-4-1,0-10-15,0-1 16,0 0-16,4-6 16,-5-20-1,1-10-15,4-12 16,-4-3-16,-4-4 15,1 1 1,-5-5-16,-14 1 16,-4-8-16,-29-7 15,-22-4 1,-30-7-16,-10-11 16,-12-12-16,-22-6 15,-3-8 1,-8-8-16,-18-3 15,-4 0 1,-7 0-16,-4-3 16,-7 3-16,11-4 15,7 0 1,11 1-16,18-1 16,8 0-16,15 1 15,18 3 1,15 3-16,14 5 15</inkml:trace>
  <inkml:trace contextRef="#ctx0" brushRef="#br0" timeOffset="-137062.757">23192 6231 0,'0'0'0,"0"0"0,0 0 15,-66 8-15,-26 3 16,-74 7 0,-54 1-16,-37-5 15,3-6 1,30-5-16,21 1 15,34-4-15,26 0 16,18-4 0,4 1-16,21-1 15,8 0-15,8 1 16,21-1 0,8 4-16,15 0 15,7 0-15,11 4 16,-4 3-1,8 8-15,6 7 16,1 22-16,8 26 16,-1 33-1,4 33-15,4 29 16,-4 23-16,0 7 16,0 3-1,-8 4-15,-3-7 16,0-7-16,4-8 15,3-15 1,4-17-16,4-23 16,3-26-1,1-22-15,-5-18 16,5-11-16,-5-15 16,1-7-1,0-8-15,-4-3 16,3-1-16,1-3 15,3 0 1,8-3-16,11-1 16,22 1-16,25-5 15,34-6 1,36-9-16,26-6 16,8-4-16,10-4 15,-3 1 1,0-5-16,0 4 15,-8 1 1,12 3-16,-1 0 16,1 3-1,-4 1-15,-19-1 16,-14 1-16,-8 0 16,-14-4-16,-15-4 15,-19 0 1,-14-7-16,-15-4 15,-11-3-15,-10-8 16,-12-11 0,-8-14-16,-10-23 15,-11-22-15,-15-32 16,-19-45 0,-21-22-16,-19-19 15,-11 1 1,4 14-16,0 15 15,11 19-15,18 18 16,0 22 0,15 25-16,-4 27 15,11 21-15,1 15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12-23T12:50:41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4851 10302 0,'0'0'0,"0"0"0,-37 0 15,-7-4 1,-30 4-16,-36 4 15,-22 3 1,-37 4-16,-30 4 16,4 0-16,-14-4 15,10 0 1,15 0-16,12-4 16,-9-3-16,12 0 15,0-1 1,4 1-16,10-4 15,-10-4-15,11-3 16,7 0 0,14-1-16,23 8 15,22 4 1,14 3-16,8 4 16,0 8-16,14 6 15,-6 20 1,6 17-16,-3 23 15,0 32-15,-4 27 16,7 21 0,16 19-16,-1 11 15,8-8-15,6 5 16,1-8 0,8-15-16,-1-11 15,8-15 1,-8-7-16,11 0 15,-3 0-15,-11 0 16,10 1 0,1-9-16,-1 8 15,1-7-15,-8-4 16,8-15 0,3-10-16,-3-5 15,-4-7-15,4 1 16,-8-8-1,8-8-15,-1-10 16,1-5-16,0-6 16,3-1-1,-3 1-15,-1 3 16,-3 4-16,4 7 16,-1 11-1,1-3-15,0-4 16,7-8-1,0-7-15,0 1 16,0 6-16,0 12 16,7 10-1,-7 12-15,7 7 16,-7 3-16,0 1 16,0 0-1,8-4-15,-8-8 16,7-10-16,-7-15 15,11-8 1,-3 1-16,-1-1 16,-3 8-1,3 18-15,8 8 16,-1 3-16,1-10 16,3-9-1,-7-13-15,4-5 16,0-3-16,11 0 15,-8 3 1,4 8-16,7 4 16,8-4-16,0-4 15,-8-11 1,1-7-16,3-12 16,-7-6-16,-4-4 15,11-1 1,-15-3-16,12 1 15,-5-1 1,1 0-16,3 3 16,1 5-16,-1-1 15,12 1 1,-8-1-16,7 0 16,1 1-16,17-1 15,1 1 1,18-1-16,-3-3 15,3 0-15,0-4 16,-3 0 0,-1 0-16,8 0 15,-3-4-15,17-3 16,1-4 0,10-4-16,-6 1 15,3-1-15,3 0 16,1 1-1,14 3-15,-7 0 16,0-4 0,-7 1-16,-4-5 15,7 1-15,0-4 16,0-4 0,8 1-16,0-1 15,-15 4-15,11 0 16,-8 0-1,8 0-15,-7 0 16,-4 0 0,-4 0-16,-14-4 15,-5 1-15,-6-1 16,-1 0 0,1-3-16,-4-1 15,-15-3-15,4-3 16,-11-1-1,-8 0-15,-3-3 16,0-12-16,-1-10 16,8-19-1,-7-11-15,7-22 16,0-18-16,4-15 16,-15-15-1,8-3-15,-8 0 16,-4-5-16,-3 1 15,0 0 1,-4-4-16,-4 4 16,-3-7-1,-4-4-15,-11-8 16,0 1-16,0-1 16,0-3-1,0-4-15,0-3 16,7-8-16,-7-7 15,-7 3 1,7 1-16,-7-4 16,3-12-16,-3 8 15,-1-10 1,8-12-16,0 3 16,0-6-16,-11 3 15,11 14 1,-7 16-16,-8 21 15,0 19 1,1 8-16,3 14 16,-8 11-16,5 7 15,-1 4 1,7-4-16,1 4 16,3 0-16,-3 15 15,0 11 1,-4 7-16,11 8 15,-8 3-15,8 4 16,-7-1 0,0 9-16,-1 3 15,1 7-15,0 7 16,-1 5 0,5 3-16,-5-1 15,-10 5 1,-4 3-16,0 1 15,-15-1-15,-3-3 16,-30-1 0,-4 1-16,-10-1 15,-5 5-15,-10-5 16,-4 5 0,-14-1-16,-8 0 15,0 0-15,11 1 16,-15-1-1,-3 0-15,-8 1 16,4-1 0,0 0-16,3 4 15,-6 0-15,10 0 16,-11 0-16,-3 4 16,11-4-1,7 3 1,0-3-16,0 4 15,11 0-15,0-4 16,11 0-16,11 3 16,0 1-1,11-1-15,-7 5 16,0 3 0,7 3-16,0 9 15,-7 13-15</inkml:trace>
  <inkml:trace contextRef="#ctx0" brushRef="#br0" timeOffset="16197.274">4704 10372 0,'0'0'0,"0"0"0,0 0 16,0 0-1,0 0-15,37-22 16,-23 14-16,8 1 15,4 0 1,7-8-16,26-18 16,29-26-16,52-40 15,29-19 1,-7 8-16,-8 22 16,-7 21-16,-14 23 15,-8 19 1,-23 17-1,1 16-15,4 14 16,7 25-16,7 27 16,-7 22-16,-11 18 15,-29 14 1,-15 16-16,-15 6 16,-8 5-16,-2-4 15,-16-4 1,-3-11-16,-1-15 15,5-14-15,-8-23 16,3-17 0,-6-23-16,-8-19 15</inkml:trace>
  <inkml:trace contextRef="#ctx0" brushRef="#br0" timeOffset="16547.756">6542 10931 0,'0'0'16,"0"0"-16,0 0 15,0 0-15,92 62 16,-11 16-1,11 28-15,-12 8 16,-6-4-16,-11-10 16,-16-8-1,-3-8-15,12-14 16,-9-15 0,5-14-16,3-19 15,-15-19-15,19-21 16,22-41-1,15-77-15,10-81 16</inkml:trace>
  <inkml:trace contextRef="#ctx0" brushRef="#br0" timeOffset="17216.315">4891 10431 0,'0'0'0,"0"0"16,0 0-16,0 0 16,0 0-16,11-63 15,63-62 1,95-106-16,74-64 16,21 23-16,-14 52 15,8 39 1,-12 49-16,-11 25 15,4 27 1,11 10-16,18 14 16,16 12-16,-5 15 15,8 18 1,3 15-16,1 25 16,17 26-1,-21 26-15,-7 22 16,-23 26-16,-14 25 15,-30 15 1,-22 23-16,-22 17 16,-7 8-16,-30 4 15,-22-12 1,-21-14-16,-16-7 16,-7-12-16,-22-10 15,1-4 1,-16-12-16,-7-14 15,0-11-15,4-14 16,-15-19 0,-4-23-16,1-21 15,-1-15 1,-7-14-16</inkml:trace>
  <inkml:trace contextRef="#ctx0" brushRef="#br0" timeOffset="17673.282">10564 10460 0,'0'0'0,"0"0"15,0 0-15,0 0 16,0 0-1,0 0-15,0 0 16,33 74 0,-7-15-16,21 18 15,9 26-15,17 18 16,8 19 0,0 3-16,-15-7 15,-7-11-15,-4-18 16,-22-23-1,0-21-15,-14-23 16,-5-14-16,1-11 16,0-11-1,10-12-15,16-29 16,65-62-16,53-85 16,24-40-1,-28 3-15,-23 23 16,-25 25-1,-1 22-15,-6 37 16,-9 30-16</inkml:trace>
  <inkml:trace contextRef="#ctx0" brushRef="#br0" timeOffset="23379.386">5579 14012 0,'0'0'0,"0"0"15,0 0-15,0 0 16,0 0-16,36 26 16,9-19-1,24-3-15,23-8 16,19-3-16,6-4 16,-6-4-1,-1 4-15,-7 4 16,-8 7-16,16 7 15,6 12 1,8 6-16,15 5 16,-4-4-16,0-8 15,11-7 1,-15-7-16,16-8 16,6-7-1,8 0-15</inkml:trace>
  <inkml:trace contextRef="#ctx0" brushRef="#br0" timeOffset="23819.257">9619 14501 0,'0'0'16,"74"-29"-16,54-23 15,93-21-15,32-1 16,1 19 0,-33 18-16,-30 15 15,-18 11-15,-12 11 16,-14 8-1,8 10-15,-15 8 16,-12 7 0,-3 7-16,-7 8 15</inkml:trace>
  <inkml:trace contextRef="#ctx0" brushRef="#br0" timeOffset="38144.399">16001 10637 0,'0'0'0,"0"0"15,0 0-15,0 0 16,0 0-16,0 0 16,0 0-1,0 0-15,0 0 16,0 0-16,0 0 15,0 0 1,0 0-16,-37-15 16,30 15-1,0-4-15,-1 1 16,-10-1-16,-1 0 16,-3 1-1,0-1-15,-11 0 16,0 1-16,-7 3 15,-4 0 1,-19 0-16,-7 0 16,-14 0-16,-4 0 15,-4 0 1,11 0-16,4 0 16,7 0-16,7 3 15,-10 1 1,-8 0-16,0-1 15,-7 1-15,3 0 16,4-1 0,8 5-16,7-1 15,7 0 1,-7 1-16,10-5 16,1 1-16,7 0 15,-3-1 1,7-3-16,7 0 15,0 0-15,4-3 16,8-1 0,-5 4-16,4-4 15,4 4-15,-3 0 16,3 0 0,-1 4-16,-2 0 15,-1 3 1,-3 4-16,-8 4 15,0 7-15,-3 4 16,-4 3 0,-12 8-16,1 3 15,-7 12-15,-1 7 16,-7 14 0,1 12-16,2 10 15,9 8-15,2 11 16,9 8-1,2 6-15,9 8 16,-1 0-16,4 8 16,3 3-1,-3 15-15,-3 14 16,3 4 0,-1 4-16,1 4 15,11-8 1,8-7-16,-1 3 15,11-7-15,8 4 16,3 11-16,4 4 16,-3 10-1,-1 4-15,-7 8 16,-4 7-16,-3 7 16,7 8-1,-4-22-15,4-16 16,4-13-1,-4-16-15,7-3 16,4-15-16,0-4 16,0-10-16,0-8 15,4-7 1,-8-8-16,4-11 16,1-11-1,-1-7-15,3-11 16,5-7-16,-8-8 15,7-4 1,0-7-16,8-7 16,-4 0-16,8-4 15,6-4 1,1-3-16,11 0 16,11 0-1,3-4-15,12 0 16,-1 0-16,1 0 15,-1-4 1,8 1-16,4-1 16,10-3-16,1 0 15,3-4 1,4 0-16,-7 0 16,3 0-16,8 0 15,3 0 1,11 0-16,-10 0 15,2 0 1,-10 4-16,-3-1 16,3 1-16,-4-4 15,7 4-15,-3-4 16,-11 3 0,-11-3-16,-4 0 15,-7 0 1,4 1-16,-8-5 15,-4 0-15,5-3 16,-5 0 0,-3-4-16,-4-4 15,-11 0-15,-3-3 16,-5-4 0,5 0-16,-12-8 15,8-10 1,-4-15-16,15-26 15,-8-22-15,12-22 16,3-15 0,-11-10-16,4-8 15,-8-8-15,-3-3 16,-4-4 0,-3-3-16,-12-1 15,-3-7-15,-1-7 16,-3-4-1,-7-14-15,3-12 16,-7 1-16,-7-23 16,3-3-1,-3 3-15,-4-14 16,-4 14 0,1 4-16,-5 4 15,-3 7-15,0 0 16,4 0-1,-4 0-15,3 0 16,-3 4-16,8 10 16,-9 1-1,5 4-15,0 14 16,3 11-16,4 7 16,-4 16-1,8 3-15,-4 14 16,0 12-1,0 14-15,3 12 16,1 14-16,0 11 16,-4 7-16,3 15 15,1 12 1,0 10-16,-4 4 16,3 7-1,-3 4-15,-3 7 16,-31 16-16</inkml:trace>
  <inkml:trace contextRef="#ctx0" brushRef="#br0" timeOffset="47094.322">19464 10541 0,'0'0'0,"0"0"0,0 0 15,-66-18-15,11 10 16,-30-3-1,-32 0-15,-38 0 16,-25-4 0,-15-3-16,0 0 15,12-1-15,-1-3 16,22 0 0,15 0-16,18 4 15,4-1-15,30 5 16,-1-1-1,15 0-15,-3 4 16,-5 8 0,-10 6-16,-7 12 15,-12 18-15,8 18 16,7 34-16,14 29 16,12 37-1,11 29-15,11 37 16,11 22-1,7 11-15,8 11 16,3 11-16,-3 0 16,6 8-1,5-8-15,-4 15 16,4 18-16,3 15 16,4 26-1,0 14-15,7-11 16,4-25-1,0-34-15,8-21 16,-1-41-16,0-37 16,4-26-1,0-14-15,4-22 16,-4-8-16,7-7 16,1-3-16,7-5 15,7 4 1,3 1-16,9-8 15,2-8 1,8-10-16,8-12 16,18-6-1,14-5-15,16-3 16,14-4-16,11-3 16,18-8-16,19-7 15,18-8 1,19-3-16,-8-8 15,4 0 1,3 1-16,-7-4 16,-3-1-16,3 5 15,-14-5 1,3 1-16,-18-4 16,-1 0-16,-6-3 15,3-5 1,-7-6-16,-12-9 15,-17-2-15,-16-8 16,-17-8 0,-12-6-16,-11-9 15,-3-6-15,-4-19 16,-8-22 0,-3-37-16,0-40 15,-19-48 1,1-29-16,-16-34 15,1-32-15,-4-23 16,-11-14 0,-4 0-16,-7-4 15,-3-4-15,-8-11 16,-4 0 0,-14-3-16,-4-4 15,-4 11-15,-4-15 16,-6 19-1,2-1-15,-10 12 16,4 22 0,-4 7-16,7 33 15,0 22-15,8 41 16,-12 33 0,1 29-16,-1 30 15,-7 25-15,1 22 16,-5 23-1,1 14-15,6 19 16,-10 7-16,-11 11 16,-26 11-1,-84 29-15,-111 56 16</inkml:trace>
  <inkml:trace contextRef="#ctx0" brushRef="#br0" timeOffset="49390.098">24640 10353 0,'0'0'0,"0"0"16,0 0-1,0 0-15,0 0 16,0 0-16,-40 0 15,14-3 1,-11-5-16,-14-3 16,-15-3-16,-15-5 15,-11-3 1,-22-3-16,-4 2 16,-14 1-16,0 0 15,-8 0 1,-11 0-16,-18 0 15,-11 0 1,-11 0-16,0 4 16,0 3-16,-1 4 15,5 4 1,3 7-16,0 7 16,4 8-16,0 7 15,0 7 1,11 1-16,11 3 15,3 7-15,5 4 16,-5 4 0,1 11-16,10 11 15,16 7-15,10 4 16,15 0 0,-4 3-16,12 1 15,14 3 1,15 11-16,14 8 15,12 11-15,11 7 16,6 14 0,9 23-16,3 26 15,7 21-15,4 16 16,0 32 0,4 12-16,-1 14 15,8 7-15,8 1 16,-1 7-1,8-4-15,-8 11 16,4 0 0,0 4-16,-11 0 15,8 0-15,-1-19 16,12-7 0,-1-18-16,8-22 15,7-8-15,7-18 16,-7-7-1,4-8-15,0-7 16,-7-11 0,10-19-16,4-10 15,11-16-15,12-14 16,6-22-16,4-22 16,-3-15-1,10-14-15,8-12 16,19-10 15,17-15-31,12-12 0,33-18 0,22-14 16,22-19-1,18-18-15,-3-15 16,-12-3-16,-3-1 16,-7 8-1,-15 11-15,0-4 16,-12-7-16,5-15 15,-19-15 1,-11-7-16,-11-7 16,-14-12-16,-8-18 15,-8-21 1,-25-34-16,-11-22 16,-18-33-16,-15-41 15,-8-32 1,-18-45-16,4-15 15,-11-29 1,-1-14-16,1-1 16,-15-3-16,0-4 15,-7 33 1,-12 19-16,-3 14 16,0 19-1,-3 10-15,6 19 16,5 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0-12-23T12:12:01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13827 11865 0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12-23T12:25:27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2020 7066 0,'0'0'0,"40"37"15,16 33-15,43 47 16,22 27 0,12-12-16,-5-21 15,1-27-15,11-29 16,7-36-1,40-34-15,48-48 16,49-58-16,35-41 16,-28 0-1,-19 23-15,-15 36 16,-44 37-16,-7 32 16,-22 23-1,7 22-15,0 19 16,23 7-16,6 7 15,16-4 1,13-14-16,31-11 16,10-15-16,30-11 15,4-4 1,10-3-16,-25 7 16,-26 7-16,-3 11 15,-23 26 1,8 22-16,-8 19 15,8 3 1,21-18-16,16-30 16,43-43-16,45-45 15,22-29 1,-19-4-16,-58 22 16,-52 33-16,-41 26 15,-21 29 1,3 38-16,-7 21 15,0 22-15,7-7 16,30-29 0,22-52-16,88-63 15,80-69 1,16-41-16,-34 4 16,-58 29-16,-44 34 15,-49 39 1,-21 38-16,-33 25 15,21 23-15,1 14 16,7 11 0,15 0-16,-15-7 15,7-4-15,11-3 16,-7-1 0,8-3-16,-5-4 15,-6-7 1,6-12-16,8-14 15,12-14-15,28-16 16,-7-7 0,0-3-16,-29 0 15,-19-1-15,-3 1 16,-22-4 0,-8-4-16</inkml:trace>
  <inkml:trace contextRef="#ctx0" brushRef="#br0" timeOffset="13740.264">19946 8121 0,'0'0'16,"0"0"-16,0 0 15,0 0-15,-11 63 16,7-8-16,0 15 16,1 15-1,-1 6-15,8 1 16,3-7-16,8-8 15,14-11 1,12-10-16,32-16 16,30-22-16,48-29 15,66-40 1,44-52-16,3-29 16,-28-1-16,-41 19 15,-30 19 1,-33 21-16,-40 26 15,-22 19 1,-11 18-16,-15 14 16,4 12-16,7 15 15,0 17 1,4 16-16,3 7 16,5 7-16,6 0 15,8-11 1,11-14-16,37-15 15,25-19-15,19-14 16,36-15 0,-10-11-16,-12 3 15,-43 12-15,-41 14 16,-19 15 0</inkml:trace>
  <inkml:trace contextRef="#ctx0" brushRef="#br0" timeOffset="18602.648">1667 9236 0,'0'0'0,"0"36"0,0 23 16,19 55-16,-1 44 16,11 23-1,8-5-15,0-18 16,0-25-16,-1-19 15,1-26 1,0-26-16,14-25 16,16-30-16,43-36 15,77-63 1,60-73-16,17-41 16,-28 7-16,-23 19 15,-33 37 1,-51 40-16,-19 29 15,-22 34 1,-25 25-16,-16 19 16,-2 14-16,2 19 15,1 18 1,11 11-16,0 8 16,3 6-16,8 1 15,15 0 1,-4-15-16,3-14 15,12-19-15,-1-15 16,19-10 0,26-16-16,22-21 15,33-15-15,10-8 16,-2 5 0,-38 10-16,-11 18 15,-36 19 1,-8 11-16,1 19 15,3 14-15,-8 7 16,-3 5 0,-7-9-16,7-6 15,22-15-15,7-26 16,59-30 0,59-43-16,37-38 15,14-14-15,-25 15 16,-37 18-1,-15 26-15,-43 29 16,-20 30 0,1 29-16,7 37 15,22 58-15,23 71 16</inkml:trace>
  <inkml:trace contextRef="#ctx0" brushRef="#br0" timeOffset="26590.523">14137 8989 0,'-110'-18'0,"-81"-12"16,-247-28-16,-124-5 15,-15 19-15,21 26 16,-2 21 0,-45 27-16,-37 29 15,-22 32-15,8 46 16,-15 50 0,37 48-16,-1 56 15,30 36 1,59 15-16,52 4 15,61 25-15,53-10 16,65 25 0,30 26-16,55 7 15,48 18-15,40 1 16,60-4 0,39-19-16,56 1 15,44 25-15,62 15 16,44-11-1,56-29-15,22-38 16,47-28-16,30-19 16,25-45-1,16-36-15,14-22 16,14-33-16,19-33 16,1-22-1,2-34-15,16-17 31,21-12-31,8-15 0,29-6 16,4-9-16,8-10 16,17-4-1,5-7-15,10-8 16,-3-3-16,-12-15 16,27-15-1,3-18-15,7-26 16,-3-21-16,4-16 15,-5-18 1,9-22-16,-23-15 16,0-14-16,-19-19 15,-17-11 1,-1-7-16,-36-15 16,-27-4-1,-14-3-15,-51-15 16,-30 0-16,-40-8 15,-41-3 1,-51 0-16,-48-11 16,-62 7-16,-48 1 15,-48-8 1,-59-63-16,-62-66 16,-67-22-1,-58-18-15,-45-15 16,-51-11-16,-40-18 15,-15 7 1,-59-4-16,-14 12 16,-34-1-16,-25 22 15,-27 12 1,-17 14-16,-26 33 16,-15 19-16,-11 25 15,-22 34 1,-37 29-16,0 47 15,-3 49-15,-4 62 16,7 77 0,-59 89-16,-69 98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12-23T12:27:33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7836 8614 0,'0'0'0,"0"0"0,0 41 15,7 10 1,4 30-16,8 26 16,3 14-1,0 0-15,-4-7 16,1-22-16,3-18 16,3-12-1,9-14-15,13-15 16,8-18-16,26-19 15,52-36 1,62-52-16,14-40 16,4-16-16,-25 16 15,-34 22 1,-14 18-16,-26 22 16,-11 22-16,-11 26 15,-19 15 1,-3 18-16,22 14 15,15 16 1,14 3-16,-7 0 16,7-3-16,-14-8 15,14-8 1,8-6-16,3-8 16,0-11-16,8-11 15,29-11 1,15-15-16,22-18 15,7-19-15,0 1 16,-29 10 0,-18 23-16,-23 21 15,-18 19-15,4 22 16,7 23 0,-11 17-16,-15 8 15,-7 0 1,-15-4-16,11-7 15,8-11-15,-4-12 16,11-21 0,15-22-16,36-26 15,37-33-15,30-37 16,-1-15 0,-21 0-16,-33 19 15,-38 25-15,-25 27 16,-22 21-1,-22 15-15,0 11 16,7 15-16,4 14 16,7 15-1,-3 15-15,-12 7 16,-7 4 0,-14-8-16,-4-10 15,3-8-15,-10-11 16,6-7-1,-3-4-15,12-7 16,-1-4-16,7-8 16,-7-3-1,4-3-15,4-1 16,10-3-16,23-4 16,32-8-1</inkml:trace>
  <inkml:trace contextRef="#ctx0" brushRef="#br0" timeOffset="3315.7689">16019 6750 0,'0'0'15,"0"0"-15,-58 4 16,-20 3 0,-58 4-16,-69 4 15,-75-4 1,-43 3-16,-30 1 15,3 0-15,31-1 16,28-2 0,49-1-16,36 3 15,29 5-15,30 3 16,11 11 0,15 11-16,18 7 15,18 12-15,23 10 16,7 16-1,18 14-15,11 14 16,11 16-16,12 17 16,3 16-1,0 29-15,7 14 16,4 1 0,0-11-16,0-16 15,0-28-15,11-23 16,-3-25-1,14-19-15,11-14 16,15-12-16,7-10 16,11-8-1,19-4-15,32-3 16,27-4-16,25-3 16,22-5-1,-7-6-15,3-1 16,8 0-16,15 1 15,11-1 1,21 8-16,-3 0 16,4 7-16,0-4 15,-23 4 1,-32-3-16,-27-8 16,-36 0-1,-22-7-15,-18-4 16,-19-4-16,-14-3 15,-12-4 1,-14-4-16,3-7 16,-10-15-16,10-29 15,-10-44 1,3-63-16,-4-59 16,-22-36-1,-7-23-15,-11-3 16,-18 0-16,0 22 15,-12 15 1,-3 10-16,-7 19 16,-1 19-16,1 18 15,7 18 1,10 30-16,5 29 16,7 25-16,4 23 15,7 18 1,3 12-16,1 10 15,-4 4-15,4 7 16,-19 15 0,-70 55-16</inkml:trace>
  <inkml:trace contextRef="#ctx0" brushRef="#br0" timeOffset="15115.417">13189 6654 0,'0'0'0,"0"0"15,-66-14-15,-8 3 16,-51 3 0,-48 12-16,-47 18 15,-41 15-15,-4 22 16,4 21 0,-15 20-16,26 21 15,30 22 1,6 19-16,38 11 15,18 4-15,14-1 16,27 1 0,29-8-16,29-7 15,15-4-15,14-4 16,8 1 0,15-1-16,14 0 15,1 16-15,25 2 16,0 5-1,26-8-15,10-11 16,9-18 0,10-19-16,-7-14 15,0-19-15,-1-18 16,9-15 0,6-14-16,16-16 15,-1-17-15,15-16 16,22-21-1,29-26-15,12-15 16,-1-15-16,1-10 16,-8-12-1,-4-14-15,-3-4 16,-18-4-16,-16-11 16,-6-3-1,-5-12-15,-10-14 16,-11-11-16,-15-11 15,-23-4 1,-10 0-16,-26 4 16,-7 0-1,-8-4-15,-18 15 16,-11-1-16,-18 5 16,-4-1-1,-26 8-15,-11 7 16,-14 19-16,-12 14 15,-11 19 1,8 18-16,-7 19 16,-30 25-16,-26 40 15,-114 64 1,-154 127-16,-81 159 16,-26 111-16</inkml:trace>
  <inkml:trace contextRef="#ctx0" brushRef="#br0" timeOffset="20564.396">16354 6437 0,'0'0'0,"-33"-18"0,-26-12 15,-36-17-15,-30-16 16,-8-3 0,-7 3-16,-18 8 15,-22 11-15,-44 11 16,-22 22 0,-12 22-16,-25 26 15,19 18 1,28 22-16,34 19 15,18 22-15,23 25 16,10 19 0,15 22-16,14 14 15,8 15-15,8 19 16,-19 29 0,7 15-16,1 22 15,25 0-15,29-4 16,30-22-1,18-22-15,23-22 16,25-18-16,29-16 16,16-32-1,6-26-15,12-29 16,3-22 0,19-19-16,21-15 15,34-10-15,29-16 16,23-6-1,21-12-15,33-11 16,-10-3-16,10-4 16,-11-4-1,-21 1-15,-12-8 16,-18-8-16,-4-7 16,-11-10-1,-11-12-15,-10-7 16,-27-8-16,-3-14 15,-23-11 1,-21-19-16,-22-15 16,-12-25-1,-10-22-15,-16-26 16,-6-22-16,-12-11 16,-14 4-1,-15 0-15,-11 10 16,-11 12-16,0 25 15,-11 19 1,3 26-16,-3 18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12-23T12:28:37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9954 6974 0,'0'0'0,"0"0"15,44 81-15,26 26 16,21 47 0,12 23-16,-7 10 15,-4-3-15,-11-4 16,-8-14-16,8-16 15,4-17 1,10-19-16,19-26 16,0-33-1,11-33-15,19-29 16,36-45-16,48-43 16,22-52-1,-8-37-15,1-11 16,-4-15-16,-19 8 15,-17 22 1,-16 33-16,-21 33 16,-19 37-16,-15 33 15,-25 22 1,-19 22-16,-4 18 16,16 19-16,3 29 15,7 22 1,4 19-16,-11 7 15,-11-4 1,-11-3-16,-8-4 16,4-11-16,11-12 15,1-13 1,10-20-16,0-13 16,12-20-16,6-14 15,30-14 1,37-23-16,11-22 15,11-11-15,-4-3 16,-26 10 0,-21 15-16,-15 15 15,-23 15 1,-7 10-16,-10 12 16,-5 14-16,1 16 15,-12 10 1,-10 11-16,-12 4 15,1 0-15,3-4 16,8-8 0,10-13-16,19-27 15,30-36-15</inkml:trace>
  <inkml:trace contextRef="#ctx0" brushRef="#br0" timeOffset="5767.172">6373 15571 0,'0'0'0,"7"37"16,8 15-16,7 25 15,22 22 1,15 15-16,7 4 15,0-8-15,4-7 16,-15-15 0,4-10-16,-8-16 15,5-10 1,-16-12-16,12-14 16,14-15-16,11-11 15,30-19 1,32-21-16,16-19 15,6-11-15,1 4 16,-15 15 0,-22 18-16,-7 21 15,-1 24-15,20 28 16,17 37 0,4 33-16,-7 30 15,-4 18-15,-11 4 16,11-11-1,-7-26-15,7-26 16,14-25 0,1-34-16,4-29 15,14-25-15,33-23 16,11-15 0,-3 1-16,-12 7 15,-10 18-15,-23 15 16,-7 18-1,4 23-15,-7 25 16,3 18-16,-8 16 16,-2-1-1,-1-11-15,7-18 16,4-26 0,19-29-16,36-34 15,48-40-15,37-44 16,-8-18-1,1 0-15,-34 10 16,-33 23-16,-18 25 16,-22 27-1,-33 28-15,-11 23 16,-4 22-16,3 18 16,5 18-1,-4 8-15,-1 4 16,-6-1-16,-1-6 15,4-12 1,4-22-16,0-19 16,3-17-1,26-23-15,15-14 16,11-8-16,-8 0 16,-29 11-16,-11 15 15,-14 15 1,-26 14-16,-8 8 15,-7 7 1,-4 4-16,0-1 16,-18 1-16,-7-4 15,-19 0 1,-7-7-16,-12-4 16,-10 0-16,-4-4 15,-3 1 1,-1-1-16,-11-3 15,4-1-15,0 1 16,-3 0 0,-1-1-16,0 5 15,1-4-15,3-1 16,-8 5 0,1-1-16,0-3 15,-4-1 1,3 1-16,1 0 15,0-1-15,-1 1 16,1 0 0,0-1-16,-4 1 15,0 0-15,0-1 16,0 1 0,0 0-16,0-1 15,0 1-15,0 0 16,0-1-1,0 1-15,0 0 16,0-1-16,0 1 16,0 0-1,0-1-15,0 1 16,0 0 0,0 0-16,0-1 15,0-3-15,0 0 16,0 4-1,0-4-15,0 4 16,0-4-16,0 0 16,0 0-1,0 0-15,4 0 16,3-4-16,26-15 16</inkml:trace>
  <inkml:trace contextRef="#ctx0" brushRef="#br0" timeOffset="10165.071">14218 15031 0,'0'0'0,"0"0"0,0 0 15,-33 0 1,-11 0-16,-26 11 16,-37 11-16,-14 11 15,3 11 1,4 8-16,8 10 15,3 26-15,-4 30 16,12 26 0,18 21-16,14 8 15,30-11 1,26-19-16,21-11 16,16 1-16,29-1 15,18-10 1,15-16-16,11-21 15,18-19-15,19-22 16,7-22 0,7-26-16,30-29 15,25-44 1,8-37-16,-37-22 16,-33-18-16,-25-1 15,-38-3 1,-32-7-16,-23 14 15,-32 11-15,-31-3 16,-24 3 0,-31 11-16,-32 15 15,-30 19-15,-29 25 16,-18 33 0,-8 37-16,-40 37 15</inkml:trace>
  <inkml:trace contextRef="#ctx0" brushRef="#br0" timeOffset="11065.676">8402 12825 0,'0'0'0,"0"0"15,-37 0 1,-10 7-16,-60 19 15,-40 32 1,-52 45-16,-14 41 16,-7 29-16,32 7 15,34 0 1,25 8-16,37-5 16,11 5-16,26 7 15,37-4 1,18-18-16,25 22 15,34 7-15,22-11 16,22-18 0,15-33-16,25-41 15,4-40 1,26-30-16,11-40 16,58-59-16,52-77 15,1-73 1,-34-30-16,-52-11 15,-47-15-15,-30-4 16,-25-3 0,-52 4-16,-29 14 15,-45 8 1,-43-8-16,-52 11 16,-48 41-16,-51 51 15,-66 74-15,-52 95 16,-125 111-1</inkml:trace>
  <inkml:trace contextRef="#ctx0" brushRef="#br0" timeOffset="26210.7589">13766 16928 0,'0'0'0,"0"0"0,0 0 16,0 0-16,66 41 15,-11-27 1,19-3-16,21-11 15,34-14 1,22-19-16,18-22 16,-7-12-16,-8-10 15,-11-7-15,-3-5 16,-19-10 0,-10-8-16,-34 4 15,-15 8 1,-29 7-16,-10 3 15,-12 4-15,-15-3 16,-18-16 0,-15-10-16,-33-8 15,-11 1-15,-18 6 16,0 5 0,-4 6-16,-22 12 15,-11 11-15,-8 14 16,5 23-1,-8 18-15,3 18 16,-3 19 0,-11 18-16,15 18 15,14 12-15,19 10 16,0 8 0,14 4-16,11 3 15,19 0-15,18 4 16,15 8-1,15-8-15,18-4 16,4 0-16,14 11 16,15 8-1,11 0-15,8-12 16,3-10-16,0-8 16,-4-11-1,8 0-15,-4-3 16,19 7-16,22 0 15,10 3 1,19-7-16</inkml:trace>
  <inkml:trace contextRef="#ctx0" brushRef="#br0" timeOffset="26854.128">8093 11755 0,'0'0'16,"0"0"-16,0 0 15,44 3-15,30 1 16,44 0 0,36-1-16,15 5 15,0-1 1,-22 4-16,-22 4 15,-14 3-15,-23 8 16,-22 0 0,-22 3-16</inkml:trace>
  <inkml:trace contextRef="#ctx0" brushRef="#br0" timeOffset="27164.003">8064 12258 0,'0'0'16,"0"0"-16,0 0 16,-29 63-1,10 14-15,-14 44 16,-4 41 0,8 11-16,-1 3 15,16-6-15,6-23 16,8-15-1,15-11-15,7-21 16,15-16-16,14-17 16,23-23-1,7-19-15,11-21 16,14-30-16,41-40 16,15-37-1,-15-18-15</inkml:trace>
  <inkml:trace contextRef="#ctx0" brushRef="#br0" timeOffset="27798.367">8557 12751 0,'0'0'16,"0"0"-16,0 0 15,0 66 1,7 33-16,-7 49 16,7 24-1,-7-10-15,0-22 16,0-30-16,8-36 16,-1-34-16,8-25 15,-15-15 1,66-37-16,7-47 15,16-34-15,-16 8 16,-21 21 0,-12 31-16,-25 24 15,-4 16 1,-4 11-16,0 7 16,1 7-16,-1 15 15,8 19 1,7 17-16,-7 16 15,-1-4-15,-6-15 16,-1-18 0,0-19-16,4-14 15,0-12-15,12-28 16,32-49 0,0-33-16,11-3 15,-22 33-15,-7 29 16,-11 30-1,-15 18-15,-4 14 16,8 12 0,7 18-16,-4 19 15,0 6-15,-3 1 16,-7-11 0,6-15-16,-3-18 15,4-15-15</inkml:trace>
  <inkml:trace contextRef="#ctx0" brushRef="#br0" timeOffset="27994.296">9766 12836 0,'0'0'0,"0"0"16,0 0 0,0 0-16,0 0 15,0 0-15,48 14 16,-4-10-1,11 3-15,19-3 16,14 0-16,4-1 16,-11 1-1,-23-4-15</inkml:trace>
  <inkml:trace contextRef="#ctx0" brushRef="#br0" timeOffset="28215.991">9954 12733 0,'0'0'0,"0"0"15,0 0 1,0 55-16,-8 26 16,1 40-1,-1 15-15,1-4 16,3-25-16,4-22 15,0-26 1,4-30-16,3-22 16</inkml:trace>
  <inkml:trace contextRef="#ctx0" brushRef="#br0" timeOffset="28450.993">10678 12472 0,'0'0'0,"0"0"16,0 36-16,0 34 15,-8 55 1,-3 37-16,4 7 16,0-22-1,-1-36-15,1-27 16,0-21-16,7-27 15,-8-17-15</inkml:trace>
  <inkml:trace contextRef="#ctx0" brushRef="#br0" timeOffset="28846.944">10718 12041 0,'0'0'0,"0"0"15,66 0-15,8 0 16,29 8 0,3 6-16,-21 12 15,-11 7-15,-12 15 16,-14 26-1,-11 29-15,-8 36 16,-22 38-16,-7 14 16,-14 15-1,-1-8-15,4-25 16,-15-26 0,4-29-16,-4-22 15,-21-19-15,-27-11 16,-33-7-1,-47-8-15,-55-14 16,-45-15-16,-44-18 16</inkml:trace>
  <inkml:trace contextRef="#ctx0" brushRef="#br0" timeOffset="30815.053">13707 15318 0,'0'0'0,"0"0"16,0 0-16,66 3 16,8 5-1,29 3-15,0 7 16,3 4 0,-7 0-16,-14-3 15,0-1-15,-8-7 16,-7-11-1,-4-7-15</inkml:trace>
  <inkml:trace contextRef="#ctx0" brushRef="#br0" timeOffset="31146.19">13832 15288 0,'0'0'16,"0"0"-16,0 0 16,-22 41-16,-11 25 15,-8 37 1,-3 29-16,8 8 16,-1-8-16,15-10 15,7-16 1,15-25-16,4-15 15,14-10 1,23-12-16,10-7 16,26-12-16,8-10 15,14-8 1,-7-10-16,15-16 16,3-14-16</inkml:trace>
  <inkml:trace contextRef="#ctx0" brushRef="#br0" timeOffset="31837.986">14192 15292 0,'0'0'0,"0"0"15,0 0-15,0 0 16,-11 70 0,-3 18-16,-1 30 15,0 14 1,0-18-16,8-22 16,0-18-16,3-27 15,4-17-15,4-15 16,3-12-1,-7-3-15,0 0 16,77-73 0,-22-5-16,15-13 15,-7 6-15,-12 15 16,-14 22 0,-11 23-16,-15 13 15,0 12-15,-4 8 16,-3 14-1,-4 22-15,-7 26 16,-5 26-16,1-5 16,4-10-1,3-22-15,1-18 16,3-19-16,7-11 16,0-11-1,-7 0-15,100-78 16,-12-10-1,-3-7-15,-23 14 16,-18 22-16,-14 22 16,-12 19-1,-3 14-15,-12 8 16,1 7-16,0 18 16,-1 26-1,-3 30-15,-3 18 16,-1-4-16,0-14 15,4-26 1,8-30-16</inkml:trace>
  <inkml:trace contextRef="#ctx0" brushRef="#br0" timeOffset="32229.985">15119 15141 0,'0'0'16,"0"0"-16,0 0 16,0 0-16,0 0 15,62-15 1,8 4-16,11 4 16,-4 3-16,-3 12 15,-4 6 1,-8 16-16,-7 14 15,-11 22-15,-25 30 16,-12 29 0,-14 26-16,-12 29 15,-3-4 1,4-18-16,3-25 16,0-23-16,4-22 15,-11-10 1,-7-9-16,-22 1 15,-34 0-15,-47-4 16,-74-10 0,-66-16-16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12-23T12:29:24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5395 5959 0,'0'0'0,"0"0"16,0 0-16,0 0 15,-37-29-15,26 18 16,-7 0-1,3 3-15,8 5 16,-1-1-16,8 4 16,0 0-1,0 0-15,0 0 16,0 0 0,122 15-16,-49-15 15,26-4-15,37 0 16,4-3-1,15 0-15,-1-1 16,0 1-16,1 0 16,10-1-1,4 1-15,0-8 16,12 1-16,-16-1 16,-3 4-1,-8-4-15,-7 4 16,0-4-16,0 1 15,-22-1 1,0 0-16,-14 1 16,-8 2-1,-8 5-15,-21 7 16,-8 0-16,-18 7 16,-8 8-1</inkml:trace>
  <inkml:trace contextRef="#ctx0" brushRef="#br0" timeOffset="31261.697">5266 7375 0,'0'0'0,"0"0"0,0 0 16,0 0-16,0 0 16,0 0-16,0 0 15,0 0 1,0 0-16,0 0 15,19 44-15,17 0 16,16 22 0,14 19-16,15 3 15,0-3 1,14-12-16,5-14 16,-1-22-16,11-19 15,-3-21 1,14-19-16,41-23 15,36-21-15,5-4 16,-16 8 0,-18 14-16,-14 19 15,-16 14-15,-14 15 16,4 11 0,-8 15-16,19 11 15,7 10-15,-7 5 16,14-1-1,1-7-15,14-7 16,7-11-16,8-11 16,0-8-1,3-3-15,-7-1 16,23 1 0,-23 3-16,-4 4 15,4 4-15</inkml:trace>
  <inkml:trace contextRef="#ctx0" brushRef="#br0" timeOffset="35146.951">3810 14534 0,'0'0'0,"0"0"0,0 0 16,0 0 0,0 0-16,15 67 15,4-12-15,10 22 16,15 11 0,4 1-16,-8-5 15,12-10-15,-8-8 16,7-11-1,1-11-15,10-11 16,-7-7 0,12-11-16,-9-12 15,9-6-15,6-12 16,4-7 0,-3-4-16,-19 4 15,4 4-15,-15 10 16,0 5-1,0 6-15,11 5 16,0 6-16,12 5 16,-1-4-1,15-4-15,-8-8 16,8-6-16,26-12 16,21-11-1,19-22-15,23-18 16</inkml:trace>
  <inkml:trace contextRef="#ctx0" brushRef="#br0" timeOffset="35979.6209">12542 15417 0,'0'0'15,"0"0"1,0 0-16,66 55 15,4-25-15,36-16 16,34-17 0,25-19-16,19-12 15,-11 1-15,-11 11 16,-15 11 0,-15 15-16,4 11 15,-3 14-15,14 11 16,0-3-1,-15-11-15,-14-11 16,-15-15-16,7-8 16,15-6-1,15-5-15,18-3 16,29 0-16</inkml:trace>
  <inkml:trace contextRef="#ctx0" brushRef="#br0" timeOffset="39502.348">6424 10449 0,'0'0'0,"0"0"16,66-33-16,30-7 15,40-19 1,22-18-16,4-1 15,0 1-15,-23 15 16,-3 14 0,-36 18-16,-5 16 15,-7 10-15,4 15 16,0 11 0,-11 7-16,0 5 15,-18-5 1,-16 0-16,-3-3 15,-14-4-15,-1-3 16,-7-5 0,-7 1-16,11-4 15,-12 0-15,5 4 16,18 7 0,36 15-16,45 21 15</inkml:trace>
  <inkml:trace contextRef="#ctx0" brushRef="#br0" timeOffset="40164.392">6104 12788 0,'0'0'0,"0"0"16,0 0-16,0 0 15,34 29 1,-5-18-16,8-3 16,-1-8-16,31-15 15,32-29 1,30-41-16,10-44 15</inkml:trace>
  <inkml:trace contextRef="#ctx0" brushRef="#br0" timeOffset="40681.259">7718 11994 0,'0'0'16,"0"0"-16,0 0 15,74 14 1,-23 1-16,23 7 15,10 4-15,-3 3 16,-7 1 0,-12-1-16,-3-3 15,-15-4-15,-7 0 16,-4-4 0,0 1-16,-3-1 15,6-3-15,20-1 16,-1 5-1,11-1-15,7-3 16,1 0-16,-8-4 16,-7-4-1,-15 0-15,0-3 16,-7-4 0,-8 0-16,1 0 15,3-4-15,-7 1 16,3-1-1,-3 0-15,-1 1 16,5-1 0,-1 0-16,1 1 15,6 3-15,-6 0 16,10 0 0,1 0-16,-1 3 15,-14-3-15,14 0 16,-14 0-1,29-7-15,8-11 16</inkml:trace>
  <inkml:trace contextRef="#ctx0" brushRef="#br0" timeOffset="42066.774">6365 12769 0,'0'0'0,"0"0"16,0 0-16,0 0 15,0 0 1,0 0-16,0 0 16,0 0-1,0 0-15,59-25 16,-4 6-16,19-3 15,18-4 1,-4 4-16,0 4 16,-7 7-16,0 4 15,7 7 1,4 3-16,0 5 16,4 3-16,-8 7 15,-15-3 1,-6 0-16,-12-4 15,-15-4 1,-3-3-16,7-1 16,-7-3-16,7-3 15,15-8 1,0-4-16,22-11 16,-8 0-16,8-3 15,-8 0 1,-6-1-16,2-3 15,9-4-15,17-3 16,38-15 0,43-23-16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12-23T12:45:48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2744 14601 0,'0'0'0,"0"0"0,0 0 16,0 0 0,0 0-16,0 0 15,0 0 1,11 44-16,-3-26 16,-1 4-16,0 0 15,8 0 1,-8-3-16,12-1 15,-12-3-15,4 3 16,11 1 0,0-1-16,15 4 15,0 0-15,14 4 16,4 0 0,1-1-1,10 5-15,0-5 16,7-2-16,-6-5 15,14-3-15,-1-4 16,16-11-16,14-11 16,26-22-1,0-19-15,4-14 16,7-4 0,0 8-16,-7 14 15,-12 15-15,-21 14 16,3 16-1,8 10-15,11 19 16,-8 14-16,4 8 16,-7 11-1,-1 0-15,-6-8 16,-1-7 0,-7-11-16,-15-14 15,-7-16-15,15-6 16,6-12-1,31-7-15,3 0 16,-15 0-16,-7 11 16,-15 11-1,4 7-15,8 8 16,6 3-16,1 1 16,-15-8-1,3-8-15,1-3 16,25-11-1,12-7-15,3-8 16,-19 0-16,-3 12 16,-7 6-1,0 12-15,3 7 16,-7 4-16,7 3 16,-14 4-1,14 0-15,1-3 16,-5-8-16,1-8 15,0-10 1,18-8-16,11-7 16,7-4-16,0 4 15,-7 8 1,-10 14-16,-5 11 16,15 18-16,0 12 15,-11 3 1,-15 4-16,-3-8 15,11-7 1,-8-11-16,0-7 16,-7-11-16,11-4 15,19-12 1,10-2-16,19-5 16,11-3-16,-4 0 15,4 4 1,3 3-16,-10 4 15,-5 7-15,5 1 16,-8 3 0,4 0-16,-1 0 15,9-4-15,-1-7 16,0-4 0,4-3-16,-4-4 15,0 0 1,-15 0-16,4 3 15,-3 1-15,-8 7 16,-7 0 0,-12 7-16,1 1 15,4 3-15,-12 0 16,0 3 0,1-3-16,6 0 15,5 0-15,-5-3 16,1-1-1,0 0-15,-1 1 16,1-1-16,-4 0 16,-11 1-1,-7-1-15,-1 0 16,5 0 0,6 1-16,-10 3 15,0 0-15,-19 0 16,0 3-1,4 1-15,-4 0 16,-3 0-16,-4-4 16,-11 0-1,-11 0-15,-8 0 16,-7 0 0,0 3-16,-7 1 15,0 0-15,-4-1 16,0 1-16,-3 0 15,-12-1 1,1 1-16,-1 3 16,-14 1-1,-1-1-15,-3-3 16,-3-1-16,-5-3 16,-3 0-1,0 0-15</inkml:trace>
  <inkml:trace contextRef="#ctx0" brushRef="#br0" timeOffset="4480.593">7490 12806 0,'0'0'0,"0"0"0,0 0 16,0 0-16,0 0 15,-51-7-15,22-1 16,-8-3-1,-11 0-15,-7-3 16,-11-5-16,-1 5 16,1-1-1,0 8 1,4 3-16,-12 4 0,-7 4 16,8 3-1,-8 4-15,7 0 16,1 0-1,-8 7-15,0 4 16,-11 8-16,-3 7 16,-1 10-1,11 12-15,-3 4 16,15 3-16,6-4 16,5 1-1,10-4-15,5 0 16,-8 3-16,3 8 15,12 7 1,-1 4-16,8-4 16,-7-3-16,18-8 15,3-7 1,-6-8-16,10 1 16,7-4-1,8 0-15,0 3 16,0 4-16,15 4 15,0 4 1,11-1-16,-1-7 16,5-3-16,-1-8 15,1-4 1,3 1-16,0-5 16,0 5-16,0-1 15,15 1 1,-15-1-16,15 4 15,-1 0-15,12 1 16,7-5 0,1-7-16,2-7 15,-13-4 1,2-7-16,1-4 16,0-4-16,11-3 15,-4-4 1,15-8-16,18-14 15,11-14-15,8-16 16,-8-10 0,-3-12-16,0-11 15,7-10-15,-8-19 16,15-11 0,-21-4-16,-5 4 15,-21 0 1,-8 4-16,-7-1 15,-15 8-15,-7 15 16,-8 3 0,-14 1-16,-4-4 15,-11 3-15,-18-7 16,-5 4 0,-2 3-16,-16 8 15,1 7-15,-15 4 16,-11 0-1,-8 10-15,-14 5 16,0 10 0,3 12-16,-7 11 15,4 6-15,-8 9 16,-3 6 0,-15 8-16,11 8 15,-7 10-15,0 12 16,-8 10-1,0 11-15,1 12 16,-1-1-16,15 1 16,7 0-1,8 17-15,-7 34 16</inkml:trace>
  <inkml:trace contextRef="#ctx0" brushRef="#br0" timeOffset="25761.6889">17946 13428 0,'0'0'0,"0"0"16,0 0-16,0 0 15,-33 7 1,11-3-16,-8 3 16,-10 0-16,-8-3 15,-14 0 1,-12-1-16,-11-3 16,1-3-1,10-1-15,1-3 16,10-1-16,12 5 15,7-5 1,-11 1-16,-1 0 16,-6-1-16,0 1 15,-16-4 1,-10 0-16,4 3 16,10 1-16,11 0 15,1-1 1,11 5-16,3-1 15,4 0-15,3 1 16,4 3 0,4 0-16,4 0 15,3 3 1,-7 1-16,4 0 16,3 3-16,-11 0 15,11 4 1,-7 0-16,8 1 15,6-1-15,-3 3 16,4 5 0,-1-1-16,5 8 15,-1 0-15,-3 7 16,-1 3 0,1 12-16,-1 4 15,-6 7 1,3 3-16,3 1 15,1-1 1,0 4-16,-1 4 16,1 0-16,7-4 15,-8-7-15,5-4 16,3-7 0,3-8-16,1-3 15,3-4-15,1-7 16,3-4-1,0 0-15,0-3 16,0-5 0,3 1-16,1 0 15,0-4-15,-1 0 16,1 0 0,0-4-16,3 0 15,0 1-15,8 3 16,11 0-1,7 0-15,26 4 16,14-1-16,12 1 16,-1 0-1,-6-4-15,-9 0 16,-6-4-16,-1 1 16,-6-1-1,13 0-15,9 1 16,6-1-16,4 0 15,-10 1 1,-16-1-16,-10-3 16,-8-1-1,-15 1-15,-3 0 16,-4-4-16,-4 0 16,-3 0-1,0 0-15,-1 0 16,-3 0-16,-3-4 15,3 0 1,-4 1-16,0-1 16,1 0-16,-5 1 15,1-1 1,0 0-16,0 1 16,-1-5-16,8-3 15,-3-3 1,-5-5-16,5-3 15,3-7-15,3-12 16,1-3 0,3-7-16,-7-1 15,8-3 1,-1 0-16,4 3 16,-7 5-16,3 6 15,-3 8 1,0 4-16,3-1 15,-7 1-15,4-4 16,3 0 0,1-1-16,3 1 15,-8 4-15,1-1 16,0 5 0,-4 3-16,4 3 15,-8 5 1,4-1-16,0 0 15,0 4-15,-4 0 16,4 0 0,4 0-16,-4 0 15,-7 0-15,3 4 16,1-1 0,-1 1-16,0 0 15,1-1-15,-1 1 16,0 0-1,4 3-15,-3 0 16,-5 0-16,5 1 16,-1-1-1,0 0-15,1 1 16,-1-1 0,0 4-16,1 0 15,-5 0-15,8 4 16</inkml:trace>
  <inkml:trace contextRef="#ctx0" brushRef="#br0" timeOffset="29057.711">17240 13104 0,'0'0'0,"0"0"0,0 0 0,0 0 15,0 0 1,-37-4-16,37-3 16,15-19-1,40-29-15,66-44 16,71-26-1,28 0-15,-7 25 0,-21 27 16,-23 29 0,-33 22-16,-11 18 15,0 11-15,-19 12 16,-6 7 0,-9 7-16,-13 0 15,-12 0 1,-11-4-16,-7-3 15,-15-8-15,-4-7 16,-14-7 0</inkml:trace>
  <inkml:trace contextRef="#ctx0" brushRef="#br0" timeOffset="29367.385">19574 11633 0,'0'0'0,"0"0"16,0 0-1,0 0-15,48 63 16,18 7 0,30 25-16,29 15 15,11 4 1,0 4-16,-11 0 15,-22-4-15,-26-8 16,-22 1-16,-25 0 16,-27 10-1,-47 38-15,-81 51 16,-103 40 0,-80 4-16</inkml:trace>
  <inkml:trace contextRef="#ctx0" brushRef="#br0" timeOffset="32489.385">17453 12847 0,'0'0'0,"0"0"15,0 0-15,0 0 16,-48 25-16,12 8 15,-16 23 1,-7 10-16,4 0 16,11-3-1,4-12-15,14-3 16,11-8-16,1 1 16,6 3-1,4 4-15,4 3 16,4 4-16,4 0 15,10 4 1,0 0-16,12-4 16,3-11-16,7-3 15,15-1 1,12-3-16,13 0 16,20 7-1</inkml:trace>
  <inkml:trace contextRef="#ctx0" brushRef="#br0" timeOffset="34441.053">21085 11718 0,'0'0'0,"0"0"16,0 0-16,0 0 16,-3 55-1,-1 0-15,4 22 16,0 12-1,4 2-15,7-6 16,3-15-16,9-15 16,2-18-1,16-22-15,3-19 16,40-26 0,38-32-16,14-26 15,-26-4-15,-29 11 16,-30 22-1,-18 19-15,-11 14 16,-10 11-16,-9 8 16,1 7-1,-4 3-15,0 12 16,-7 29-16,-8 45 16,-18 47-1,3 29-15,8 8 16,11-11-16,8-4 15,10-7 1,8-12-16,-4-10 16,-8-19-16,-3-10 15,-7-12 1,-19 4-16,-18 0 16,-33-4-1,-33-7-15,-26-8 16,-19-10-16,-3-15 15,26-19-15,25-18 16,41-18 0,26-15-16</inkml:trace>
  <inkml:trace contextRef="#ctx0" brushRef="#br0" timeOffset="34823.918">22365 12633 0,'0'0'0,"0"0"16,0 0 0,0 0-16,0 0 15,0 0 1,48 63-16,-34-19 15,1 11-15,-8 11 16,-3 4 0,-8 4-16,-3-1 15,0-3-15,3-11 16,4-11 0,4-8-16,3-3 15,4-8-15,7-7 16,12-7-1,-4-11-15,21-11 16,23-23-16,22-32 16,18-41-1</inkml:trace>
  <inkml:trace contextRef="#ctx0" brushRef="#br0" timeOffset="35022.7319">22479 11924 0,'0'0'0,"0"0"16,0 0-16,0 0 16,40 29-1,19 4-15,33 8 16,44 3-1</inkml:trace>
  <inkml:trace contextRef="#ctx0" brushRef="#br0" timeOffset="35389.905">23843 12122 0,'0'0'16,"0"0"-16,0 0 15,-63 0 1,-3 8-16,-55 17 16,-56 34-1,-21 37-15,18 18 16,44-8-16,40-6 16,33-8-16,27 0 15,17-1 1,16-6-16,17 0 15,23-4 1,33-4-16,29-22 16,30-15-16,3-18 15,-3-11 1,-11-7-16,-27 0 16,-21-4-16,-22-4 15,-19 0 1</inkml:trace>
  <inkml:trace contextRef="#ctx0" brushRef="#br0" timeOffset="35630.006">22743 12711 0,'0'0'15,"0"0"-15,0 0 16,48-4 0,29-3-16,41-1 15,33 1-15,3 3 16,-3 4 0,-15 4-16,-22 7 15,-15 4 1</inkml:trace>
  <inkml:trace contextRef="#ctx0" brushRef="#br0" timeOffset="36261.672">23497 13258 0,'0'0'0,"0"0"15,0 0-15,0 0 16,44 59-16,0-4 16,15 8-1,-11-4-15,-4-11 16,-11-12 0,-7-17-16,-15-12 15,0-7-15,0-11 16,4-18-1,7-38-15,-11-35 16,0-46-16,-8-24 16,-3-9-1,0 9-15,8 21 16,6 18-16,16 23 16,-4 22-1,7 18-15,0 19 16,0 10-1,4 12-15,-4 10 16,4 12-16,-12 11 16,5 18-1,-1 25-15,-14 38 16,-23 47-16,-25 63 16,-22 26-1,0-22-15,7-41 16,15-41-16,15-32 15,14-30 1,4-18-16,4-11 16,10-12-16,5-6 15,14-8 1,15-11-16,25-15 16,19-7-16,4 0 15,-15 3 1</inkml:trace>
  <inkml:trace contextRef="#ctx0" brushRef="#br0" timeOffset="36607.206">24872 13053 0,'0'0'0,"0"0"16,0 0-16,0 0 15,0 0-15,0 0 16,51 47 0,-28 1-16,-1 15 15,-15 10-15,-7 12 16,-11 18 0,-7 11-16,3-15 15,0-22 1,11-22-16,8-14 15,11-12-15,3-7 16,12-14 0,10-12-16,19-14 15,0-19-15,3-22 16,-10-18 0</inkml:trace>
  <inkml:trace contextRef="#ctx0" brushRef="#br0" timeOffset="36752.452">25052 12365 0,'0'0'0,"0"0"16,0 0-1,33 114-15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12-23T12:46:51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13795 7757 0,'0'0'0,"0"0"0,0 0 16,0 0-16,37 22 16,-8-14-16,8-1 15,4-3 1,-1-4-16,-3-4 15,3 0-15,8-3 16,-7 0 0,10-1-16,15 5 15,11-5 1,4 1-16,11 0 16,-4 3-16,-10 0 15,-9 1 1,-2-1-16,-5 4 15,8 0-15,0 0 16,7 4 0,8 3-16,-1 0 15,1 1-15,-1-1 16,-7 0 0,4-3-16,11 0 15,15-4-15,-4-4 16,14 0-1,-6-3-15,6-4 16,-3 0 0,11 0-16,-11 4 15,0 3-15,-26 4 16,-7 0 0,-11 4-16,0-1 15,-7 5-15,-8-5 16,7 1-1,1 3-15,-1 1 16,-7-1 0,0-3-16,-3-1 15,-8 1-15,-3 0 16,-5-1-16,-3 1 16,-3 0-1,3-4-15,-11 3 16,4 1-1,3 0-15,-11 0 16,4-1-16,1-3 16,-9 4-1,-3-4-15,0 0 16,0 4-16,-3-4 16,-1 0-1,0 3-15,1 1 16</inkml:trace>
  <inkml:trace contextRef="#ctx0" brushRef="#br0" timeOffset="2370.065">15758 6632 0,'0'0'0,"0"0"15,0 0 1,0 0-16,0 0 15,0 0-15,0 0 16,-22-37 0,19 8-16,3-30 15,18-51 1,34-70-16,36-48 16,18 7-16,5 30 15,-19 47 1,-15 41-16,-15 37 15,-7 22 1,-14 7-16,-4 15 16,-15 8-16,-4 6 15,0 1-15,5 0 16,-12-1 0,3 1-16,1-1 15,0-6-15</inkml:trace>
  <inkml:trace contextRef="#ctx0" brushRef="#br0" timeOffset="2712.665">16369 4801 0,'0'0'0,"0"0"16,0 0-1,0 0-15,62 7 16,12-7-16,29 0 16,11 0-1,-11 0-15,-19 8 16,-14-8-16,-15 14 16,-11 1-1,-18 0-15,-8 14 16,-7 8-1,-14 14-15,-16 30 16,-17 30-16,-27 14 16,-14 0-1,3-26-15,8-22 16,15-22-16,14-10 16</inkml:trace>
  <inkml:trace contextRef="#ctx0" brushRef="#br0" timeOffset="4975.584">17115 4536 0,'0'0'0,"0"0"16,0 0-16,0 0 16,0 0-1,-59 52-15,26-1 16,0 8-16,7 7 15,12-14 1,10-16-16,8 1 16,3-15-1,4-7-15,4-8 16,-15-7-16,0 0 16,47-51-16,-32 7 15,-8 0 1,-7 14-16,-7 1 15,-8 21 1,-3 8-16,18 0 16,-77 74-16,25 14 15,23 15 1,14 0-16,34-7 16,17 14-16</inkml:trace>
  <inkml:trace contextRef="#ctx0" brushRef="#br0" timeOffset="6477.576">15420 6919 0,'0'0'0,"0"0"16,52-66-1,10-11-15,19-19 16,7 4 0,-25 15-16,-15 7 15,-19 7-15,-11 5 16,-14 2-16,-8 1 16,-14 0-1,-4-4-15,-7 0 16,-16 4-16,1 8 15,-15-1 1,-10 4-16,-20-1 16,-14 1-1,-7 0-15,-4 4 16,-3-4-16,-12 0 16,-7 3-16,-8 1 15,1 10 1,-4 1-16,-4 7 15,4 7 1,-3 0-16,-1 1 16,4-1-16,-8 8 15,1-1 1,0 1-16,3 14 16,-4 1-1,-6 14-15,-5 14 16,-10 8-16,10 4 15,-3 7 1,4-3-16,3-8 16,15-11-16,18-11 15,4-3 1,8-8-16,6-8 16,8-6-16,4-12 15,-7-14 1,3-16-16,3-17 15,1-15-15,18-1 16,26-2 0,7 13-16,12 1 15,13 7 1,1 8-16,11 7 16,-7 7-16,3 15 15,8 0 1,-8 7-16,8 8 15,0-1-15,3 1 16,4 7 0,-7 0-16,7 7 15,-8 1-15,-10 6 16,10 9 0,-6 13-16,-8 16 15,11-1-15,-15 15 16,-4 15-1,12 0-15,-8-7 16,4 3 0,4-3-16,-8-5 15,4-10-15,7-11 16,1-11 0,10-11-16,-3-12 15,-4-6-15,11-8 16,0-8-1,0 8-15,29-95 16,0-23-16,12-22 16,-8 8-1,-11 22-15,0 29 16,-7 22 0,-8 15-16,8 7 15,-8 15-15,19 0 16,0 0-1,14 0-15,8 14 16,11 8-16,0 8 16,18 21-1,-4 23-15,8 28 16,-4 31-16,19 36 16,25 7-1</inkml:trace>
  <inkml:trace contextRef="#ctx0" brushRef="#br0" timeOffset="50727.57">983 13097 0,'0'0'0,"0"0"0,0 0 15,0 0 1,0 0-16,0 0 16,0 0-1,0 0-15,-29 47 16,14-13-16,8 10 16,3 11-1,-3 15-15,14 22 16,-3 22-16,18 18 15,0 11 1,15 1-16,0-1 16,7-3-16,3-11 15,-6-4 1,7-8-16,-8 1 16,4-4-1,0-11-15,0-11 16,12-15-16,-9-11 15,12-10 1,7-1-16,1-8 16,2-6-16,-2-4 15,-12-8 1,-4-7-16,4-7 16,-7-8-16,4-7 15,14-7 1,15-19-16,22-18 15,7-22-15,15-30 16,-15-21 0,8-12-16,-8 7 15,-14 23 1,-8 18-16,-15 15 16,-6 11-16,-16 7 15,1 4 1,-8 0-16,11-4 15,-15 0-15,4 1 16,11 2 0,-21 9-16,6 6 15,-7 8-15,-3 11 16,-5 7 0,-6 8-16,10 7 15,4 11-15,-7 15 16,14 14-1,-7 5-15,8-1 16,-15-4 0,3-3-16,4 4 15,-7-1-15,3 4 16,1 8 0,6 3-16,-6 7 15,7 5-15,7-1 16,0 0-1,0-7-15,4-4 16,-8-3 0,12-5-16,-1 1 15,1-11-15,-5-7 16,-6-12 0,-4-7-16,-8-7 15,11-4 1,-7-11-16,15-8 15,18-14-15,19-22 16,25-26 0,15-18-16,0-15 15,-14-7-15,-1-4 16,0 4-16,-7 7 16,0 14-1,-7 12-15,-8 11 16,-7 7-16,0 8 15,-15 6 1,0 5-16,4 7 16,-22 7-1,3 4-15,-3 4 16,-15 3-16,-4 4 16,1 4-1,-8-1-15,-8 5 16,1 3-16,4 0 15,-16 0 1,12 3-16,0 5 16,-1 3-1,12 7-15,-8 8 16,19 14-16,0 15 16,7 12-1,8 10-15,6 7 16,9 8-16,2 8 15,-2-1 1,6-4-16,-3-10 16,-4-11-16,0-8 15,1-4 1,-9-7-16,12-7 16,4-7-16,-1-8 15,8-15 1,-4-14-16,26-23 15,37-28-15,22-38 16,14-36 0,8-23-16,-15-6 15,-14 10 1,-23 19-16,-7 14 16,-8 15-16,-14 15 15,4 11 1,-26 18-16,3 11 15,-10 11-15,7 8 16,0 3 0,-8 11-16,-7 4 15,-3 8-15,-1 7 16,-3 7 0,7 11-16,1 7 15,-1 12-15,-4 3 16,1 4-1,-4-1-15,-1 5 16,-2-4-16,-9 0 16,5-4-1,-12-4-15,-7-7 16,4-3 0,-7-8-16,-1-4 15,-3-3-15,-1 0 16,5-4-1,3-7-15,-7-4 16,21-8-16,1-10 16,33-26-1,29-30-15,15-25 16,8-19-16,-1-10 16,4-12-1,-7 4-15,-12 15 16,-10 14-1,-8 23-15,-18 14 16,-7 15-16,-4 11 16,-12 10-1,5 12-15,-8 8 16,0 3-16,-3 7 16,10 8-1,4 14-15,8 12 16,3 18-16,8 21 15,3 23 1,0 15-16,4 11 16,-7 3-16,-8 4 15,-4-3 1,-7-16-16,1-6 16,2-16-16,5-14 15,3-11 1,8-15-16,7-22 15,-4-22 1,26-26-16,48-36 16,51-52-16,15-40 15,0-19 1,-22 0-16,-30 19 16,-22 14-16,-29 19 15,-18 18 1,-19 22-16,-11 18 15,-10 16-15,-9 10 16,-2 11 0,-9 8-16,-6 10 15,7 8-15,-4 8 16,11 18 0,7 14-16,-3 15 15,7 15-15,1 7 16,-1 12-1,-4 3-15,4 3 16,-7-6 0,-7-5-16,-5-10 15,-2-4-15,-5-11 16,-3-8 0,-4-3-16,-4-11 15,1-8 1,-5-7-16,1-7 15,0-4-15,-8-7 16,1-4-16,-1-8 16,4-3-1,-4-7-15,19-15 16,22-26 0,22-25-16,11-27 15,3-17-15,-10-8 16,-4 0-1,-8 11-15,-3 14 16,0 20 0,-15 13-16,-7 20 15,-4 10-15,-14 11 16,-1 8 0,0 3-16,1 8 15,-4 3-15,-1 4 16,5 7-16,10 8 15,4 14 1,11 19-16,8 15 16,7 10-1,-4 16-15,-4 10 16,-3 0-16,-4-7 16,1-7-1,-12-5-15,0-6 16,-8-8-16,-2-7 15,-5-7 1,-3-8-16,-1-8 16,-2-6-16,-1-8 15,3-7 1,-6-8-16,14-11 16,29-21-1,49-45-15,28-52 16,27-36-16,-1-22 15,4-8 1,-3-6-16,-8 10 16,-8 7-16,-17 15 15,-4 19 1,-23 18-16,-14 22 16,-18 26-16,-19 25 15,-11 19 1,-18 19-16,-4 6 15,-4 8-15,4 8 16,-7 6 0,10 16-16,5 14 15,-4 15-15,7 11 16,0 7 0,4 11-16,-1 4 15,5 7 1,-1-3-16,-3-12 15,-4-10-15,0-8 16,4-7 0,-11-8-16,3-3 15,-3-7-15,0-5 16,-1-2 0,1-1-16,0 0 15,-1 0 1,1 0-16,-4-4 15,4-3-15,0-4 16,-1 0-16,1-7 16,0-4-1,3-11-15,34-18 16,73-60 0,92-98-16,81-104 15</inkml:trace>
  <inkml:trace contextRef="#ctx0" brushRef="#br0" timeOffset="59308.464">2833 9986 0,'0'0'0,"0"0"0,0 0 15,0 0 1,0 0-16,0 0 16,0 0-16,0 0 15,40 0 1,-7 0-16,0-4 16,19 0-1,17 4-15,5-3 16,11-1-16,3 0 15,15 1 1,14-1-16,19 0 16,0-7-16,4 0 15,-8 0 1,8 0-16,4 0 16,-8 4-16,3 3 15,-6 8 1,6 7-16,16 4 15,-1 7 1,8 0-16,0 3 16,-1 1-16,1-4 15,-7-3-15,-1-5 16,4-3 0,-15-3-16,12-1 15,-1-3 1,12 3-16,-8-3 15,3 3-15,9 1 16,-9-5 0,1 1-16,0-4 15,11-4-15,-15 1 16,3-5 0,9 1-16,-9-4 15,8-4 1,4-3-16,-7-4 15,3 0-15,0-1 16,-7 1 0,-15 4-16,0 3 15,-8 4-15,-6 4 16,-5 0 0,-14 3-16,8 0 15,-1 4-15,4 0 16,11-3-1,-22-1-15,7 0 16,-7 1 0,11-1-16,-7-4 15,-8 5-15,-7-5 16,-7 5 0,-4-1-16,-11 4 15,-1 4-15,1-1 16,-7 5-1,-4-1-15,-15-3 16,-4 0-16,-7-1 16,-7 1-1,0 0-15,-11-1 16,-4-3-16,4 0 16,-12 0-1,1 0-15,0 0 16,-4 0-1,3 0-15,-3 0 16,-7 0-16,0 0 16,-1 0-1,-3 4-15</inkml:trace>
  <inkml:trace contextRef="#ctx0" brushRef="#br0" timeOffset="60691.45">9148 11295 0,'0'0'0,"0"0"16,0 0-1,-55 0-15,-26 4 16,-44 10-16,-58 12 16,-31 7-1,1 0-15,0 11 16,-8 11 0,12 23-16,-8 28 15,4 30-15,7 30 16,15 21-1,25 1-15,38-1 16,28-10-16,27-23 16,18-14-1,21-15-15,16-11 16,11 7-16,7 5 16,14 13-1,16 19-15,7 8 16,14-1-16,4-10 15,11-19 1,8-22-16,7-19 16,0-14-16,-8-18 15,1-15 1,-12-12-16,4-10 16,8-11-16,-1-8 15,16-7 1,17-11-16,8-11 15,4-11 1,-8-11-16,8-4 16,7-14-16,7-12 15,1-18 1,-5-7-16,-6-15 16,3-4-16,-15-3 15,-4-1 1,-14 1-16,-25 0 15,-16-1-15,-7-6 16,-14-8 0,-12-8-16,-11-18 15,-7-10 1,-18-12 0,-12-11-16,-10-7 0,-22 10 15,-12 20 1,-7 21-16,-3 22 15,-8 19-15,-11 14 16,-11 8 0,-44 18-16,-26 19 15</inkml:trace>
  <inkml:trace contextRef="#ctx0" brushRef="#br0" timeOffset="67385.372">12637 12060 0,'0'0'0,"0"0"0,0 0 15,0 0 1,0 0-16,-51-4 16,10-3-16,-3-1 15,-18 1 1,-4 0-16,-4-1 15,-4 5 1,-3 3-16,-4 3 16,-11 5-16,-22 3 15,11 3-15,11 1 16,0 0 0,12-1-16,-1 1 15,0 4 1,-7 3-16,-1 3 15,8 1-15,8-4 16,14 0 0,19-3-16,-1-1 15,12 0-15,-1-3 16,8 4 0,0 3-16,0 11 15,-7 7-15,7 12 16,3-1-1,-6 8-15,10 3 16,0 5 0,4-1-16,-7-4 15,11-3-15,-1-7 16,1-5 0,7 1-16,0-4 15,0 0-15,0 1 16,7-1-1,-7 4-15,0-1 16,8 5-16,-8-1 16,0 1-1,7-8-15,-7 0 16,11-4-16,0-3 16,4-7-1,-1-5-15,8-3 16,8-3-16,-1-8 15,12 0 1,-1-4-16,12-3 16,10-4-16,-7 0 15,4 0 1,0 0-16,0 4 16,11-1-1,3 5-15,8 3 16,-4 0-16,11 0 15,1-4 1,-9 0-16,-6-7 16,0 0-16,-8 0 15,7 0 1,-7 0-16,12-3 16,-9-1-1,5 0-15,-12 1 16,1-5-16,-8 1 15,0 0 1,-11-4-16,4-4 16,0 0-16,-11 4 15,7 0 1,-11 0-16,0 0 16,-4 0-16,1 0 15,-4 0 1,-8 0-16,0 0 15,-3 0-15,-4-4 16,4-3 0,-8-1-16,-3-3 15,-4 0-15,0-3 16,0-5 0,0-10-16,-8-23 15,-6-21 1,3-16-16,0-3 15,0 0-15,3 4 16,1 4 0,0 6-16,3 5 15,-3 6-15,-4 9 16,3 10 0,-3 4-16,0 7 15,0 4 1,0 3-16,4 4 15,-8 1-15,4 3 16,0 7 0,0 4-16,0 3 15,0 1-15,4 3 16,-8 1-16,4-1 16,-4 0-1,-3 0-15,-15-3 16,-23-4-1</inkml:trace>
  <inkml:trace contextRef="#ctx0" brushRef="#br0" timeOffset="76167.281">21688 11740 0,'0'0'0,"0"0"0,0 0 15,0 0-15,0 0 16,-55-11-16,26 3 16,-12 1-1,-6-4-15,-16 0 16,-18 0 0,-11 0-16,-18 0 15,-8 0-15,8 4 16,3 3-1,-10 0-15,-8 0 16,-19 1-16,8 3 16,8 0-1,3 0-15,-4 0 16,-7 3-16,-4 5 16,15-1-1,8 1-15,10 3 16,11-4-16,1 0 15,14 1 1,11-5-16,15 1 16,0 0-1,11-1-15,3 1 16,5 0-16,-1 3 16,0 0-1,0 4-15,4 8 16,0 3-16,4 4 15,-4 3 1,7 0-16,7 1 16,-3 3-16,11 0 15,0 0 1,4 8-16,0 6 16,3 12-16,0 15 15,1 14 1,-1 15-16,0 11 15,1 7 1,-5 1-16,8-5 16,0-14-16,8-14 15,-1-16 1,0-14-16,-3-8 16,3-3-16,1-4 15,-1 0 1,0 1-16,1-1 15,-1 0-15,0-4 16,4-3 0,-3-4-16,-1-3 15,4-8 1,4-4-16,3 0 16,12-3-16,14-4 15,22-3 1,19-5-16,14 1 15,0-4-15,11 0 16,12 0 0,10 4-16,-7-1 15,7 5-15,-3-1 16,-4 4 0,4 0-16,3 4 15,0 3 1,-10 1-16,-5-1 15,-17 0-15,3 1 16,3-1 0,-7 0-16,1 1 15,-8-1-15,-15-3 16,-4 0 0,-14-1-16,0-3 15,0 0-15,0 0 16,-4-3-1,4-1-15,-1 0 16,1-3-16,-11 0 16,0-4-1,-8 0-15,-7 0 16,-3 0-16,-5-4 16,-10 0-1,0 1-15,0-1 16,-4 0-16,0-3 15,7-8 1,-3-10-16,7-16 16,7-14-1,-7-11-15,0-8 16,0 1-16,0-1 16,-11 4-1,4 0-15,-4-3 16,-3-8-16,-1-7 15,4-8 1,-7-10-16,3-8 16,-3-8-1,-4 5-15,0 6 16,0 12-16,0 14 16,-4 12-1,-3 7-15,-4 7 16,3 7-16,1 5 15,0 2 1,-1 9-16,-3-1 16,4 4-16,-1 3 15,1 5 1,-8 3-16,4-1 16,0 1-1,-3 4-15,-5-4 16,-18 0-16,-14-4 15,-37-3-15,-81 3 16,-125 8 0</inkml:trace>
  <inkml:trace contextRef="#ctx0" brushRef="#br0" timeOffset="78606.861">20674 12012 0,'0'0'16,"0"0"-16,0 0 15,0 0-15,0 0 16,0 0 0,-55 4-16,-8-1 15,-40 5-15,-26 3 16,4-4 0,8 0-1,21 1-15,-7 3 16,4 11-16,-4 18 15,-4 26-15,1 34 16,10 17 0,12 12-16,14 0 15,7-4-15,16-8 16,13-14 0,20-7-16,3-8 15,22 1-15,7 17 16,37 16-1,34-1-15,39-11 16,45-36-16,14-34 16,12-29-1,-4-29-15,0-26 16,-12-22 0,-2-15-16,-16-15 15,-14-3-15,-26-1 16,-30 9-1,-36 10-15,-22 7 16,-19 8-16,-18 7 16,-29-14-1,-48-23-15,-78-18 16,-87 7-16,-89 37 16,-26 52-1</inkml:trace>
  <inkml:trace contextRef="#ctx0" brushRef="#br0" timeOffset="81398.7329">2807 12869 0,'0'0'0,"0"0"16,0 0-16,0 0 15,0 0 1,0 0-16,11 40 15,-4-7-15,4 11 16,11 15 0,0 7-16,15 1 15,0-1 1,14 0-16,4 0 16,1 0-16,2-3 15,1-8 1,-4-4-16,-14-10 15,3-12-15,0-7 16,-7-7 0,7-8-16,0-7 15,11-7-15,11-11 16,15-15 0,4-4-16,3 0 15,-14 4 1,-12 7-16,-14 8 15,-4 3-15,4 4 16,-8 0-16,19-4 16,15-3-1,6-4-15,9 4 16,-8 3 0,-15 7-16,-7 8 15,3 4-15,-14 7 16,3 8-1,4 6-15,1 12 16,-5 4-16,8 3 16,3-4-1,-14-3-15,4-4 16,-8-7 0,0-8-16,-4-7 15,-14-7-15,22-12 16,0-10-1,25-19-15,8-14 16,15-4-16,-4 0 16,-12 10-1,-24 16-15,-12 7 16,-4 11-16,-14 7 16,-4 4-1,0 4-15,7 7 16,1 15-16,14 21 15,18 27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12-23T12:48:54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4513 4911 0,'0'0'0,"0"0"15,-52 0-15,-7 8 16,-36-1-16,-30 15 16,-19 15-1,-14 0-15,15 7 16,3 0 0,4-7-16,19 7 15,-1 0-15,26 0 16,11 7-1,8-6-15,10-1 16,19-8-16,4 1 16,-1-11-1,12 0-15,10-4 16,-6 0 0,10 0-16,7 7 15,1 12-15,0 18 16,14 33-1,8 40-15,7 41 16,15 29-16,7 0 16,7-7-1,1-15-15,-1-25 16,8-12-16,0-14 16,-4-15-1,0-15-15,4-7 16,-8-4-16,12 1 15,-15-5 1,3 1-16,8-8 16,-8-15-16,8-10 15,7-8 1,1-11-16,6-3 16,-7-5-1,8-3-15,-4 0 16,3-3-16,8-1 15,11 1 1,18-1-16,8-7 16,0-4-16,-1-3 15,12 0 1,-8-4-16,19 0 16,0 0-16,-4-4 15,11 4 1,7-4-16,8 1 15,3-1-15,19-3 16,0-1 0,14-3-16,8-3 15,0-5 1,0 1-16,0-1 16,15-6-16,-8-5 15,7-3 1,16-4-16,-8 1 15,7-5-15,7 1 16,1-1 0,-8 8-16,12 0 15,-12 7-15,-7 4 16,11 4 0,-4 0-16,8-1 15,7 1 1,3-1-16,1 1 15,11 0-15,-15-1 16,14 1 0,5-1-16,-19 5 15,7-1-15,1 4 16,-8 0 0,18 0-16,-14 0 15,3-4-15,8-3 16,-19 3-1,-3 0-15,-4 1 16,-15 3-16,0 0 16,0 3-1,-18 1-15,-7 3 16,-4 4 0,-8 0-16,-3 0 15,-4 0-15,-11 0 16,4 0-1,-11 0-15,-4 4 16,-4 0-16,-3 3 16,-8 0-1,1-3-15,-8 0 16,-15-1-16,-7-3 16,-11-3-1,7-5-15,4-6 16,4-8-1,-12-12-15,-3-13 16,-3-20-16,-1-17 16,4-15-16,7-12 15,-11-10 1,1 0-16,-16 7 16,-18 22-1,-14 18-15,-16 19 16,-2 11-16,-20 11 15,1 7 1,-4 4-16,-4 4 16,-3 3-16,0 0 15,-4 0 1,-4 1-16,-7-8 16,-11-4-16,-22-7 15,-30-4 1,-25-3-16,-11 6 15,-23 1-15,-6 8 16,-16-1 0,-6 4-16,-9-4 15,-17-3-15,-4-1 16,-8-3 0,-7 0-16,1-4 15,-9 4 1,-6-4-16,-12 1 15,1-5-15,-16 1 16,5-1 0,-5 1-16,-14-8 15,11 0-15,0 4 16,-14 0 0,10 0-16,-14 7 15,3 0-15,-7 1 16,0 6-1,0 1-15,11-1 16,-15 1 0,8-8-16,-1 0 15,-3 8-15,15-8 16,-12-7 0,19 7-16,8 0 15,3 1 1,4-1-16,18 8 15,-4 6-15,1 1 16,-1 8-16,-7-1 16,-7 0-1,14 8-15,-14 0 16,0-1 0,7 8-16,7 0 15,0 0-15,8 0 16,11 8-1,-7-1-15,10 0 16,0 1-16,8-8 16,7 7-1,12-7-15,-8 0 16,10-7-16,-2 7 16,-1-8-1,11 8-15,8-7 16,7 7-16,11 0 15,-11 0 1,3 0-16,12 0 16,0 7-16,3-7 15,-15 15 1,-21 7-16,-37 22 16</inkml:trace>
  <inkml:trace contextRef="#ctx0" brushRef="#br0" timeOffset="13766.981">2946 10089 0,'0'0'0,"0"0"0,0 0 16,0 0-16,0 0 16,0 0-1,26 48-15,-7-12 16,17 16-16,1 14 16,15 8-1,-8 3-15,4 0 16,-8-11-16,0-11 15,-14-3 1,-4-12-16,4-3 16,-8-8-16,4-3 15,-7-7 1,3-5-16,-7 1 16,4-4-1,0-4-15,0-3 16,3 0-16,0-4 15,12-4 1,21-3-16,23-8 16,14-7-16,8-4 15,10-3 1,-21 3-16,-4 0 16,-1 1-1,1 2-15,-7 5 16,-8 7-16,-3 4 15,-16 3-15,-3 4 16,12 4 0,-16 3-16,8 8 15,0 3 1,3 1-16,4 3 16,0 0-16,-3 0 15,7 0 1,3 0-16,-7-4 15,12 1-15,-9-5 16,1-3 0,4 0-16,-16-3 15,5-5-15,3-3 16,-7-3 0,25-12-16,27-14 15,21-27 1,11-24-16,8-12 15,-15 0-15,0 14 16,-11 23 0,-22 15-16,3 14 15,-21 11-15,-8 8 16,4 7 0,-15 11-16,11 7 15,8 16-15,7 10 16,11 11-1,-12 4-15,-6 3 16,-11-3 0,-5-4-16,1-3 15,-4-8-15,-7-4 16,11-7 0,7-7-16,8-8 15,7-10-15,14-12 16,19-14-16,15-12 15,10-14 1,8-4-16,-7 1 16,-30 6-1,-10 12-15,-27 10 16,-18 12-16,-10 7 16,2 4-1,1 3-15,-4 4 16,19 0-16,-15-4 15,3-3 1,4-4-16,0-7 16,19-12-1,-1-10-15,19-11 16,-11-1-16,4 4 16,-8 8-1,-22 7-15,-4 7 16,-6 8-16,-9 3 15,-3 0 1,-14 1-16,3-1 16,0 0-16,0-3 15,7-4 1,4-4-16,1-7 16,2-7-1,8-4-15,8-4 16,10-3-16,1 3 15,3 4 1,8 11-16,-1 3 16,8 8-16,0 7 15,18 1 1,0-1-16,19 0 16,22-7-16,-1 0 15,-6-3 1,10-5-16,-3 1 15,-4 0-15,-4 6 16,-3 12 0,11 8-16,3 7 15,15 3-15,8 8 16,-5-4 0,5 0-16,-1-4 15,-3-3 1,0-4-16,-8-4 15,8 1-15,0-1 16,-8 0 0,11 4-16,1 0 15,14 4-15,4 0 16,14 0 0,1-1-16,7-3 15,7 0-15,0-3 16,0-8-1,8 0-15,18-4 16,-7-3 0,14-1-16,4 1 15,-15 0-15,11-1 16,1 1 0,-16 0-16,-6-5 15,-1 5-15,-18 7 16,-4 4-1,-7 3-15,3 4 16,-21 4-16,-12 3 16,-21 4-1,-27-3-15,-18-1 16,-7-3-16,-3-12 16,14-14-1,11-22-15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pitchFamily="2" charset="-122"/>
              </a:defRPr>
            </a:lvl1pPr>
          </a:lstStyle>
          <a:p>
            <a:pPr>
              <a:defRPr/>
            </a:pPr>
            <a:fld id="{2013ECF3-00DE-4447-AAAD-A7A1226C76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646066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eaLnBrk="1" hangingPunct="1"/>
            <a:fld id="{18A64052-704B-4248-A4C1-999C956EB8B3}" type="slidenum">
              <a:rPr lang="en-US" altLang="zh-CN" sz="1200">
                <a:ea typeface="宋体" pitchFamily="2" charset="-122"/>
              </a:rPr>
              <a:pPr eaLnBrk="1" hangingPunct="1"/>
              <a:t>1</a:t>
            </a:fld>
            <a:endParaRPr lang="en-US" altLang="zh-CN" sz="1200">
              <a:ea typeface="宋体" pitchFamily="2" charset="-122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</a:t>
            </a:r>
            <a:endParaRPr lang="zh-CN" altLang="zh-CN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620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多模态图像</a:t>
            </a:r>
            <a:r>
              <a:rPr lang="en-GB" altLang="zh-CN" dirty="0"/>
              <a:t>:</a:t>
            </a:r>
          </a:p>
          <a:p>
            <a:r>
              <a:rPr lang="en-GB" dirty="0"/>
              <a:t>1. </a:t>
            </a:r>
            <a:r>
              <a:rPr lang="zh-CN" altLang="en-US" dirty="0"/>
              <a:t>不同图像是</a:t>
            </a:r>
            <a:r>
              <a:rPr lang="en-US" altLang="zh-CN" dirty="0" err="1"/>
              <a:t>commonspace</a:t>
            </a:r>
            <a:r>
              <a:rPr lang="en-US" altLang="zh-CN" dirty="0"/>
              <a:t> anatomy</a:t>
            </a:r>
            <a:r>
              <a:rPr lang="zh-CN" altLang="en-US" dirty="0"/>
              <a:t>的表象</a:t>
            </a:r>
            <a:endParaRPr lang="en-GB" altLang="zh-CN" dirty="0"/>
          </a:p>
          <a:p>
            <a:r>
              <a:rPr lang="en-GB" dirty="0"/>
              <a:t>2. </a:t>
            </a:r>
            <a:r>
              <a:rPr lang="zh-CN" altLang="en-US" dirty="0"/>
              <a:t>不同模态图像反映不同的结构信息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3ECF3-00DE-4447-AAAD-A7A1226C76A9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23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注意</a:t>
            </a:r>
            <a:r>
              <a:rPr lang="en-US" altLang="zh-CN" dirty="0"/>
              <a:t>M-step</a:t>
            </a:r>
            <a:r>
              <a:rPr lang="zh-CN" altLang="en-US" dirty="0"/>
              <a:t>和</a:t>
            </a:r>
            <a:r>
              <a:rPr lang="en-US" altLang="zh-CN" dirty="0"/>
              <a:t>registration update</a:t>
            </a:r>
            <a:r>
              <a:rPr lang="zh-CN" altLang="en-US" dirty="0"/>
              <a:t>的</a:t>
            </a:r>
            <a:r>
              <a:rPr lang="en-US" altLang="zh-CN" dirty="0"/>
              <a:t>objective function</a:t>
            </a:r>
            <a:r>
              <a:rPr lang="zh-CN" altLang="en-US" dirty="0"/>
              <a:t>不同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3ECF3-00DE-4447-AAAD-A7A1226C76A9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85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Pad velocity field</a:t>
            </a:r>
          </a:p>
          <a:p>
            <a:r>
              <a:rPr lang="zh-CN" altLang="en-US" dirty="0"/>
              <a:t>周围</a:t>
            </a:r>
            <a:r>
              <a:rPr lang="en-GB" altLang="zh-CN" dirty="0"/>
              <a:t>velocity field</a:t>
            </a:r>
            <a:r>
              <a:rPr lang="zh-CN" altLang="en-US" dirty="0"/>
              <a:t>正则化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3ECF3-00DE-4447-AAAD-A7A1226C76A9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067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3ECF3-00DE-4447-AAAD-A7A1226C76A9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821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Rectangle 9"/>
          <p:cNvSpPr>
            <a:spLocks noGrp="1" noChangeArrowheads="1"/>
          </p:cNvSpPr>
          <p:nvPr userDrawn="1">
            <p:ph type="ctrTitle"/>
          </p:nvPr>
        </p:nvSpPr>
        <p:spPr>
          <a:xfrm>
            <a:off x="685800" y="1798638"/>
            <a:ext cx="77724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lang="zh-CN" altLang="en-US" sz="4000" noProof="0" dirty="0" smtClean="0">
                <a:solidFill>
                  <a:srgbClr val="16388A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ct val="20000"/>
              </a:spcBef>
              <a:buSzPct val="120000"/>
              <a:buFontTx/>
              <a:buNone/>
            </a:pPr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371600" y="3957638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 sz="2400">
                <a:solidFill>
                  <a:srgbClr val="16388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28" y="-105957"/>
            <a:ext cx="2536735" cy="12918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5818" y="202656"/>
            <a:ext cx="802553" cy="602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02780" y="172281"/>
            <a:ext cx="1042271" cy="61146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20344" y="172281"/>
            <a:ext cx="947773" cy="61146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29378" y="176714"/>
            <a:ext cx="906639" cy="6026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90523" y="196067"/>
            <a:ext cx="820105" cy="6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6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flip="none" rotWithShape="1">
          <a:gsLst>
            <a:gs pos="0">
              <a:schemeClr val="bg1">
                <a:lumMod val="85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0" rIns="180000" bIns="0" numCol="1" anchor="ctr" anchorCtr="0" compatLnSpc="1">
            <a:prstTxWarp prst="textNoShape">
              <a:avLst/>
            </a:prstTxWarp>
          </a:bodyPr>
          <a:lstStyle>
            <a:lvl1pPr algn="l">
              <a:def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4329" y="990600"/>
            <a:ext cx="8229600" cy="5267325"/>
          </a:xfrm>
        </p:spPr>
        <p:txBody>
          <a:bodyPr/>
          <a:lstStyle>
            <a:lvl1pPr marL="449263" indent="-449263"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3pPr>
            <a:lvl4pPr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4pPr>
            <a:lvl5pPr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4182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82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992471" y="6538912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A208CA-87DC-4215-820F-FC39CE0A36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50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6583"/>
            <a:ext cx="2220149" cy="639403"/>
          </a:xfrm>
          <a:prstGeom prst="rect">
            <a:avLst/>
          </a:prstGeom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163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163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黑体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0" rIns="18000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66800"/>
            <a:ext cx="82296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C6BDCB-EF78-43F1-A744-FDC34A03A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2800" b="1" dirty="0" smtClean="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FontTx/>
        <a:buBlip>
          <a:blip r:embed="rId5"/>
        </a:buBlip>
        <a:defRPr sz="24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9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customXml" Target="../ink/ink10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839200" cy="1927225"/>
          </a:xfrm>
        </p:spPr>
        <p:txBody>
          <a:bodyPr/>
          <a:lstStyle/>
          <a:p>
            <a:pPr algn="ctr" eaLnBrk="1" hangingPunct="1"/>
            <a:r>
              <a:rPr lang="en-US" altLang="zh-CN" sz="3200" dirty="0"/>
              <a:t>Medical Image Analysis:</a:t>
            </a:r>
            <a:br>
              <a:rPr lang="en-US" altLang="zh-CN" sz="3200" dirty="0"/>
            </a:br>
            <a:r>
              <a:rPr lang="en-GB" altLang="zh-CN" sz="3200" dirty="0"/>
              <a:t>Multivariate Mixture Model </a:t>
            </a:r>
            <a:r>
              <a:rPr lang="en-US" altLang="zh-CN" sz="3200"/>
              <a:t>for</a:t>
            </a:r>
            <a:r>
              <a:rPr lang="en-GB" altLang="zh-CN" sz="3200"/>
              <a:t> </a:t>
            </a:r>
            <a:r>
              <a:rPr lang="en-GB" altLang="zh-CN" sz="3200" dirty="0"/>
              <a:t>Myocardial Segmentation Combining Multi-Source Images</a:t>
            </a:r>
            <a:endParaRPr lang="zh-CN" altLang="zh-CN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4243"/>
            <a:ext cx="9144000" cy="1524000"/>
          </a:xfrm>
        </p:spPr>
        <p:txBody>
          <a:bodyPr/>
          <a:lstStyle/>
          <a:p>
            <a:pPr eaLnBrk="1" hangingPunct="1"/>
            <a:r>
              <a:rPr lang="en-GB" altLang="zh-CN" sz="3200" dirty="0">
                <a:solidFill>
                  <a:srgbClr val="133984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Xinzhe Luo</a:t>
            </a:r>
            <a:endParaRPr lang="en-US" altLang="zh-CN" sz="3200" dirty="0">
              <a:solidFill>
                <a:srgbClr val="133984"/>
              </a:solidFill>
              <a:latin typeface="Times New Roman" panose="02020603050405020304" pitchFamily="18" charset="0"/>
              <a:ea typeface="华文新魏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zh-CN" sz="3200" dirty="0">
                <a:solidFill>
                  <a:srgbClr val="133984"/>
                </a:solidFill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School of Data Science, Fudan University</a:t>
            </a:r>
            <a:endParaRPr lang="zh-CN" altLang="zh-CN" sz="3200" dirty="0">
              <a:solidFill>
                <a:srgbClr val="133984"/>
              </a:solidFill>
              <a:latin typeface="Times New Roman" panose="02020603050405020304" pitchFamily="18" charset="0"/>
              <a:ea typeface="华文新魏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1E5C-0135-4331-8A57-EB57D2D9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Multivariate mixture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13B81-E8A4-4A68-A528-AB0788351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Graphical model: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743CF-CE53-424A-AE3E-0400CA57C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13605-D9BD-4578-8115-42F26B50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47457"/>
            <a:ext cx="7924800" cy="3706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576792-2859-401E-BA84-41FC67BBD048}"/>
                  </a:ext>
                </a:extLst>
              </p14:cNvPr>
              <p14:cNvContentPartPr/>
              <p14:nvPr/>
            </p14:nvContentPartPr>
            <p14:xfrm>
              <a:off x="449280" y="1310040"/>
              <a:ext cx="8244360" cy="373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576792-2859-401E-BA84-41FC67BBD0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920" y="1300680"/>
                <a:ext cx="8263080" cy="37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16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18E0-4D5A-43EE-B953-8DA4ECB3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Expectation-maximization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9438-4015-44F7-A962-CBADCA48C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Objective:</a:t>
            </a:r>
          </a:p>
          <a:p>
            <a:r>
              <a:rPr lang="en-GB" dirty="0"/>
              <a:t>Learning parameters of the model from the observed data</a:t>
            </a:r>
          </a:p>
          <a:p>
            <a:pPr lvl="1"/>
            <a:r>
              <a:rPr lang="en-GB" dirty="0"/>
              <a:t>Data are considered as realizations of the generative model</a:t>
            </a:r>
          </a:p>
          <a:p>
            <a:pPr lvl="1"/>
            <a:r>
              <a:rPr lang="en-GB" dirty="0"/>
              <a:t>Registration </a:t>
            </a:r>
          </a:p>
          <a:p>
            <a:r>
              <a:rPr lang="en-GB" dirty="0"/>
              <a:t>Inference given the learned parameters</a:t>
            </a:r>
          </a:p>
          <a:p>
            <a:pPr lvl="1"/>
            <a:r>
              <a:rPr lang="en-GB" dirty="0"/>
              <a:t>Segmentation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A41A0-528E-4534-A699-3F9CEB672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2366E6-63B2-4F10-B5C9-54303E970C0D}"/>
              </a:ext>
            </a:extLst>
          </p:cNvPr>
          <p:cNvSpPr/>
          <p:nvPr/>
        </p:nvSpPr>
        <p:spPr bwMode="auto">
          <a:xfrm>
            <a:off x="2974520" y="3667538"/>
            <a:ext cx="3194968" cy="652255"/>
          </a:xfrm>
          <a:prstGeom prst="ellipse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rPr>
              <a:t>Representation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347752-E751-43BB-A478-9FF05B607097}"/>
              </a:ext>
            </a:extLst>
          </p:cNvPr>
          <p:cNvSpPr/>
          <p:nvPr/>
        </p:nvSpPr>
        <p:spPr bwMode="auto">
          <a:xfrm>
            <a:off x="1588988" y="5138945"/>
            <a:ext cx="2061142" cy="652255"/>
          </a:xfrm>
          <a:prstGeom prst="ellipse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Inference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B5CE2D-C32A-4E89-9B50-B2D7B18852C8}"/>
              </a:ext>
            </a:extLst>
          </p:cNvPr>
          <p:cNvSpPr/>
          <p:nvPr/>
        </p:nvSpPr>
        <p:spPr bwMode="auto">
          <a:xfrm>
            <a:off x="5715000" y="5138945"/>
            <a:ext cx="1943926" cy="652255"/>
          </a:xfrm>
          <a:prstGeom prst="ellipse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Learning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9C6101-85DB-4F5B-A3C9-8AFFF02E2EE4}"/>
              </a:ext>
            </a:extLst>
          </p:cNvPr>
          <p:cNvCxnSpPr>
            <a:stCxn id="5" idx="3"/>
            <a:endCxn id="6" idx="0"/>
          </p:cNvCxnSpPr>
          <p:nvPr/>
        </p:nvCxnSpPr>
        <p:spPr bwMode="auto">
          <a:xfrm flipH="1">
            <a:off x="2619559" y="4224272"/>
            <a:ext cx="822853" cy="914673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935744-15D9-43F8-8DA5-4612D5F5D8E5}"/>
              </a:ext>
            </a:extLst>
          </p:cNvPr>
          <p:cNvCxnSpPr>
            <a:stCxn id="5" idx="5"/>
            <a:endCxn id="7" idx="0"/>
          </p:cNvCxnSpPr>
          <p:nvPr/>
        </p:nvCxnSpPr>
        <p:spPr bwMode="auto">
          <a:xfrm>
            <a:off x="5701596" y="4224272"/>
            <a:ext cx="985367" cy="914673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6DA73-4F04-494B-8763-58442EC31A27}"/>
              </a:ext>
            </a:extLst>
          </p:cNvPr>
          <p:cNvCxnSpPr>
            <a:stCxn id="6" idx="6"/>
            <a:endCxn id="7" idx="2"/>
          </p:cNvCxnSpPr>
          <p:nvPr/>
        </p:nvCxnSpPr>
        <p:spPr bwMode="auto">
          <a:xfrm>
            <a:off x="3650130" y="5465073"/>
            <a:ext cx="2064870" cy="0"/>
          </a:xfrm>
          <a:prstGeom prst="line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23BB896-857C-4818-9F8E-F9E8E2D0D0BD}"/>
              </a:ext>
            </a:extLst>
          </p:cNvPr>
          <p:cNvSpPr/>
          <p:nvPr/>
        </p:nvSpPr>
        <p:spPr bwMode="auto">
          <a:xfrm>
            <a:off x="507364" y="4254456"/>
            <a:ext cx="2082919" cy="463846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rPr>
              <a:t>Segmentation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CA882-D7E4-4BF3-8CB3-59749B98DB22}"/>
              </a:ext>
            </a:extLst>
          </p:cNvPr>
          <p:cNvSpPr/>
          <p:nvPr/>
        </p:nvSpPr>
        <p:spPr bwMode="auto">
          <a:xfrm>
            <a:off x="6686963" y="4254456"/>
            <a:ext cx="1826439" cy="463846"/>
          </a:xfrm>
          <a:prstGeom prst="rect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rPr>
              <a:t>Registration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E32DB7-83B0-412F-9618-B7D476C1DF2B}"/>
              </a:ext>
            </a:extLst>
          </p:cNvPr>
          <p:cNvCxnSpPr>
            <a:stCxn id="6" idx="1"/>
            <a:endCxn id="8" idx="2"/>
          </p:cNvCxnSpPr>
          <p:nvPr/>
        </p:nvCxnSpPr>
        <p:spPr bwMode="auto">
          <a:xfrm flipH="1" flipV="1">
            <a:off x="1548824" y="4718302"/>
            <a:ext cx="342011" cy="516164"/>
          </a:xfrm>
          <a:prstGeom prst="straightConnector1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CA7723-6671-47B0-BE03-38A6CC0D98F2}"/>
              </a:ext>
            </a:extLst>
          </p:cNvPr>
          <p:cNvCxnSpPr>
            <a:stCxn id="7" idx="7"/>
            <a:endCxn id="12" idx="2"/>
          </p:cNvCxnSpPr>
          <p:nvPr/>
        </p:nvCxnSpPr>
        <p:spPr bwMode="auto">
          <a:xfrm flipV="1">
            <a:off x="7374245" y="4718302"/>
            <a:ext cx="225938" cy="516164"/>
          </a:xfrm>
          <a:prstGeom prst="straightConnector1">
            <a:avLst/>
          </a:prstGeom>
          <a:solidFill>
            <a:srgbClr val="DDDDDD"/>
          </a:solidFill>
          <a:ln w="28575" cap="flat" cmpd="sng" algn="ctr">
            <a:solidFill>
              <a:srgbClr val="92270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144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1319-CC50-43A0-B2A9-556CBA93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Expectation-maximization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37EC5-6F0E-4969-9CED-014C9B959F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Maximum likelihood estimator (MLE)</a:t>
                </a:r>
              </a:p>
              <a:p>
                <a:r>
                  <a:rPr lang="en-GB" dirty="0"/>
                  <a:t>Log-likelihood: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𝑘𝑥</m:t>
                                        </m:r>
                                      </m:sub>
                                    </m:sSub>
                                    <m:nary>
                                      <m:naryPr>
                                        <m:chr m:val="∏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𝑖𝑘</m:t>
                                                </m:r>
                                              </m:sub>
                                            </m:sSub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𝑖𝑘𝑐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000">
                                                <a:latin typeface="Cambria Math" panose="02040503050406030204" pitchFamily="18" charset="0"/>
                                              </a:rPr>
                                              <m:t>Φ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𝜇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𝑖𝑘𝑐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𝑖𝑘𝑐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GB" b="1" dirty="0"/>
                  <a:t/>
                </a:r>
                <a:br>
                  <a:rPr lang="en-GB" b="1" dirty="0"/>
                </a:br>
                <a:endParaRPr lang="en-GB" b="1" dirty="0"/>
              </a:p>
              <a:p>
                <a:r>
                  <a:rPr lang="en-GB" b="1" dirty="0"/>
                  <a:t>Problems related to MLE:</a:t>
                </a:r>
              </a:p>
              <a:p>
                <a:pPr lvl="1"/>
                <a:r>
                  <a:rPr lang="en-GB" dirty="0"/>
                  <a:t>Maximizing the log-likelihood is not a well posed problem because </a:t>
                </a:r>
                <a:r>
                  <a:rPr lang="en-GB" dirty="0">
                    <a:solidFill>
                      <a:srgbClr val="FF0000"/>
                    </a:solidFill>
                  </a:rPr>
                  <a:t>singularities</a:t>
                </a:r>
                <a:r>
                  <a:rPr lang="en-GB" dirty="0"/>
                  <a:t> will occur whenever one of the Gaussian components ‘collapses’ onto a specific data points when we have at least two components in the mixture</a:t>
                </a:r>
              </a:p>
              <a:p>
                <a:pPr lvl="1"/>
                <a:r>
                  <a:rPr lang="en-GB" dirty="0"/>
                  <a:t>The presence of the summation 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that appears inside the logarithm make maximization difficult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37EC5-6F0E-4969-9CED-014C9B95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F739-AAE9-4436-B89D-C7571A7EA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363F2-0422-4BB1-8667-3A7C61228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329" y="6478586"/>
            <a:ext cx="8295342" cy="365125"/>
          </a:xfrm>
        </p:spPr>
        <p:txBody>
          <a:bodyPr/>
          <a:lstStyle/>
          <a:p>
            <a:pPr algn="l"/>
            <a:r>
              <a:rPr lang="en-GB" altLang="zh-CN" dirty="0"/>
              <a:t>Bishop, Christopher M. Pattern recognition and machine learning. springer, 2006, Section 9.2.1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21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770B0-CB28-4FB3-B3A5-AA4E2D6B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Expectation-maximization algorithm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83943D-F616-4F97-86E3-4FF867F28E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E-step:</a:t>
                </a:r>
                <a:r>
                  <a:rPr lang="en-GB" dirty="0"/>
                  <a:t> compute </a:t>
                </a:r>
                <a:r>
                  <a:rPr lang="en-GB" dirty="0">
                    <a:solidFill>
                      <a:srgbClr val="FF0000"/>
                    </a:solidFill>
                  </a:rPr>
                  <a:t>posterior distribution </a:t>
                </a:r>
                <a:r>
                  <a:rPr lang="en-GB" dirty="0"/>
                  <a:t>of the latent variables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given the current estimate of the model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endParaRPr lang="en-GB" b="1" dirty="0"/>
              </a:p>
              <a:p>
                <a:r>
                  <a:rPr lang="en-GB" sz="2000" dirty="0"/>
                  <a:t>Posterior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2000" dirty="0"/>
                  <a:t>: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GB" sz="2000" b="1" dirty="0"/>
                  <a:t/>
                </a:r>
                <a:br>
                  <a:rPr lang="en-GB" sz="2000" b="1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sub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d>
                                  <m:d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𝑙𝑥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GB" sz="2000" dirty="0"/>
              </a:p>
              <a:p>
                <a:r>
                  <a:rPr lang="en-GB" sz="2000" dirty="0"/>
                  <a:t>Posterior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/>
                  <a:t>: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𝑖𝑘𝑐𝑥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GB" sz="2000" b="1" dirty="0"/>
                  <a:t/>
                </a:r>
                <a:br>
                  <a:rPr lang="en-GB" sz="2000" b="1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e>
                    </m:d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𝑖𝑘𝑐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𝑖𝑘𝑐</m:t>
                                        </m:r>
                                      </m:sub>
                                      <m:sup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𝑖𝑘𝑐</m:t>
                            </m:r>
                          </m:sub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b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den>
                    </m:f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83943D-F616-4F97-86E3-4FF867F28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8A4E3-4ECD-4911-836A-FC7DD004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ED42B2-F738-4BED-9337-54AC1C4A4CBF}"/>
                  </a:ext>
                </a:extLst>
              </p14:cNvPr>
              <p14:cNvContentPartPr/>
              <p14:nvPr/>
            </p14:nvContentPartPr>
            <p14:xfrm>
              <a:off x="4977720" y="42714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ED42B2-F738-4BED-9337-54AC1C4A4C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360" y="4262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25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3F3E-7F25-481B-A4F3-342B6215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Expectation-maximization algorithm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3E8A4-8AE4-4258-A630-338E65DAF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M-step: </a:t>
                </a:r>
                <a:r>
                  <a:rPr lang="en-GB" dirty="0"/>
                  <a:t>Maximize the </a:t>
                </a:r>
                <a:r>
                  <a:rPr lang="en-GB" dirty="0">
                    <a:solidFill>
                      <a:srgbClr val="FF0000"/>
                    </a:solidFill>
                  </a:rPr>
                  <a:t>expected complete-log-likelihood </a:t>
                </a:r>
                <a:r>
                  <a:rPr lang="en-GB" dirty="0"/>
                  <a:t>under the </a:t>
                </a:r>
                <a:r>
                  <a:rPr lang="en-GB" dirty="0">
                    <a:solidFill>
                      <a:srgbClr val="FF0000"/>
                    </a:solidFill>
                  </a:rPr>
                  <a:t>updated posterior distribution</a:t>
                </a:r>
                <a:r>
                  <a:rPr lang="en-GB" dirty="0"/>
                  <a:t> with respect to the model parameters</a:t>
                </a:r>
              </a:p>
              <a:p>
                <a:r>
                  <a:rPr lang="en-GB" dirty="0">
                    <a:solidFill>
                      <a:srgbClr val="000000"/>
                    </a:solidFill>
                  </a:rPr>
                  <a:t>Log-likelihood (</a:t>
                </a:r>
                <a:r>
                  <a:rPr lang="en-GB" dirty="0">
                    <a:solidFill>
                      <a:srgbClr val="FF0000"/>
                    </a:solidFill>
                  </a:rPr>
                  <a:t>marginal</a:t>
                </a:r>
                <a:r>
                  <a:rPr lang="en-GB" dirty="0">
                    <a:solidFill>
                      <a:srgbClr val="000000"/>
                    </a:solidFill>
                  </a:rPr>
                  <a:t>):</a:t>
                </a:r>
                <a:br>
                  <a:rPr lang="en-GB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e>
                            <m:r>
                              <a:rPr lang="en-GB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𝑘𝑥</m:t>
                                        </m:r>
                                      </m:sub>
                                    </m:sSub>
                                    <m:nary>
                                      <m:naryPr>
                                        <m:chr m:val="∏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𝑖𝑘</m:t>
                                                </m:r>
                                              </m:sub>
                                            </m:sSub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𝑖𝑘𝑐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000">
                                                <a:latin typeface="Cambria Math" panose="02040503050406030204" pitchFamily="18" charset="0"/>
                                              </a:rPr>
                                              <m:t>Φ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𝜇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𝑖𝑘𝑐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𝑖𝑘𝑐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Expected complete-log-likelihood (</a:t>
                </a:r>
                <a:r>
                  <a:rPr lang="en-GB" dirty="0">
                    <a:solidFill>
                      <a:srgbClr val="FF0000"/>
                    </a:solidFill>
                  </a:rPr>
                  <a:t>expected joint</a:t>
                </a:r>
                <a:r>
                  <a:rPr lang="en-GB" dirty="0"/>
                  <a:t>):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GB" sz="18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8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  <m:func>
                                  <m:func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8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𝑘𝑥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nary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𝑖𝑘𝑐𝑥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 b="0" i="0" smtClean="0"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𝑖𝑘𝑐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 b="0" i="0" smtClean="0"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Φ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GB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𝜇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𝑖𝑘𝑐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𝑖𝑘𝑐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3E8A4-8AE4-4258-A630-338E65DAF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2589-E1F9-4B32-A3D9-73A187242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38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E2B6-00C2-456B-86C8-9EDF3666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Expectation-maximization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9996D1-5A8A-4EA4-BCB3-8A7546EAA6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Expected complete-log-likelihood (</a:t>
                </a:r>
                <a:r>
                  <a:rPr lang="en-GB" dirty="0">
                    <a:solidFill>
                      <a:srgbClr val="FF0000"/>
                    </a:solidFill>
                  </a:rPr>
                  <a:t>expected joint</a:t>
                </a:r>
                <a:r>
                  <a:rPr lang="en-GB" dirty="0"/>
                  <a:t>):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GB" sz="1800" i="1" dirty="0">
                    <a:latin typeface="Cambria Math" panose="02040503050406030204" pitchFamily="18" charset="0"/>
                  </a:rPr>
                  <a:t/>
                </a:r>
                <a:br>
                  <a:rPr lang="en-GB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sz="180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  <m:func>
                                  <m:func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8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𝑘𝑥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nary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𝑖𝑘𝑐𝑥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𝑖𝑘𝑐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Φ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GB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𝜇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𝑖𝑘𝑐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𝑖𝑘𝑐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GB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r>
                  <a:rPr lang="en-GB" b="1" dirty="0"/>
                  <a:t>M-step: </a:t>
                </a:r>
                <a:r>
                  <a:rPr lang="en-GB" dirty="0"/>
                  <a:t>Maximizing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𝑖𝑘𝑐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𝑖𝑘𝑐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𝑖𝑘𝑐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gives</a:t>
                </a:r>
                <a:br>
                  <a:rPr lang="en-GB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800" b="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GB" sz="1800" b="0" dirty="0"/>
                  <a:t> without spatial regularization</a:t>
                </a:r>
                <a:br>
                  <a:rPr lang="en-GB" sz="1800" b="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𝑖𝑘𝑐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𝑖𝑘𝑐𝑥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𝑖𝑘𝑐𝑥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GB" sz="1800" b="0" dirty="0"/>
                  <a:t/>
                </a:r>
                <a:br>
                  <a:rPr lang="en-GB" sz="1800" b="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𝑖𝑘𝑐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𝑖𝑘𝑐𝑥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𝑖𝑘𝑐𝑥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GB" sz="1800" b="0" dirty="0"/>
                  <a:t/>
                </a:r>
                <a:br>
                  <a:rPr lang="en-GB" sz="1800" b="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𝑖𝑘𝑐</m:t>
                                </m:r>
                              </m:sub>
                              <m:sup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𝑖𝑘𝑐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GB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𝑖𝑘𝑐𝑥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𝑖𝑘𝑐𝑥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9996D1-5A8A-4EA4-BCB3-8A7546EAA6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 b="-90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90B27-E511-4799-8B0F-7402A824C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3E92F3-94E4-4E38-8FC2-8FCCD41ACFB3}"/>
                  </a:ext>
                </a:extLst>
              </p14:cNvPr>
              <p14:cNvContentPartPr/>
              <p14:nvPr/>
            </p14:nvContentPartPr>
            <p14:xfrm>
              <a:off x="600120" y="2408760"/>
              <a:ext cx="8058960" cy="462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3E92F3-94E4-4E38-8FC2-8FCCD41ACF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760" y="2399400"/>
                <a:ext cx="8077680" cy="46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10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BBD2-D1A3-4881-B158-72185670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4D0196-6FBD-4053-8A5D-5AE106084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Motivation:</a:t>
                </a:r>
                <a:r>
                  <a:rPr lang="en-GB" dirty="0"/>
                  <a:t> Voxels with the same intensity distribution in medical images can come from different structures.</a:t>
                </a:r>
              </a:p>
              <a:p>
                <a:endParaRPr lang="en-GB" b="1" dirty="0"/>
              </a:p>
              <a:p>
                <a:r>
                  <a:rPr lang="en-GB" b="1" dirty="0"/>
                  <a:t>Probabilistic atlases:</a:t>
                </a:r>
                <a:r>
                  <a:rPr lang="en-GB" dirty="0"/>
                  <a:t>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1" dirty="0"/>
                  <a:t/>
                </a:r>
                <a:br>
                  <a:rPr lang="en-GB" b="1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  <a:endParaRPr lang="en-GB" b="1" dirty="0"/>
              </a:p>
              <a:p>
                <a:endParaRPr lang="en-GB" b="1" dirty="0"/>
              </a:p>
              <a:p>
                <a:endParaRPr lang="en-GB" b="1" dirty="0"/>
              </a:p>
              <a:p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4D0196-6FBD-4053-8A5D-5AE106084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87B10-2609-497A-8A56-ED9172DE7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7A53D-CB6E-4195-9201-DC43FDF6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8907"/>
            <a:ext cx="9144000" cy="17122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5578AC-7118-427E-A4A5-167C9C4A6F6D}"/>
                  </a:ext>
                </a:extLst>
              </p14:cNvPr>
              <p14:cNvContentPartPr/>
              <p14:nvPr/>
            </p14:nvContentPartPr>
            <p14:xfrm>
              <a:off x="2820960" y="2162520"/>
              <a:ext cx="3377880" cy="173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5578AC-7118-427E-A4A5-167C9C4A6F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1600" y="2153160"/>
                <a:ext cx="3396600" cy="17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41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4FA1-1A1C-4055-B537-D2B75352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F8387-9898-479E-9CDB-0CDE96B43A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M-step with probabilistic atlas:</a:t>
                </a:r>
                <a:r>
                  <a:rPr lang="en-GB" dirty="0"/>
                  <a:t> Maximize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GB" dirty="0"/>
                  <a:t> with respect to the proportion parameters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func>
                              <m:func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where 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func>
                              <m:func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𝑗𝑥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func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Setting its derivative </a:t>
                </a:r>
                <a:r>
                  <a:rPr lang="en-GB" dirty="0" err="1"/>
                  <a:t>w.r.t.</a:t>
                </a:r>
                <a:r>
                  <a:rPr lang="en-GB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gives: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𝑗𝑥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F8387-9898-479E-9CDB-0CDE96B43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AF2E5-E360-4040-8CFD-B4C208C0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6B105B-7DA0-40BF-9516-96C8A5893396}"/>
                  </a:ext>
                </a:extLst>
              </p14:cNvPr>
              <p14:cNvContentPartPr/>
              <p14:nvPr/>
            </p14:nvContentPartPr>
            <p14:xfrm>
              <a:off x="2294280" y="2510640"/>
              <a:ext cx="4869360" cy="3885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6B105B-7DA0-40BF-9516-96C8A58933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4920" y="2501280"/>
                <a:ext cx="4888080" cy="39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52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A9EB-E615-4D31-8A99-6DE73BFA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12261-7949-4960-BE14-FB92410FC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Parameters are initialized based on the atlas prior probabilities</a:t>
                </a:r>
                <a:br>
                  <a:rPr lang="en-GB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𝑙𝑥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𝑖𝑘𝑐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𝑖𝑘𝑐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,  |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≥2|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,                  |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=1|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𝑖𝑘𝑐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𝑘𝑥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12261-7949-4960-BE14-FB92410FC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 r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5450D-5E91-454C-B38C-608D454B9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5A0D08-FAAB-4E1B-BB2F-9337C2C6221F}"/>
                  </a:ext>
                </a:extLst>
              </p14:cNvPr>
              <p14:cNvContentPartPr/>
              <p14:nvPr/>
            </p14:nvContentPartPr>
            <p14:xfrm>
              <a:off x="1371600" y="2043360"/>
              <a:ext cx="4217040" cy="355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5A0D08-FAAB-4E1B-BB2F-9337C2C622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2240" y="2034000"/>
                <a:ext cx="4235760" cy="35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97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A993-E8EF-43D2-8B19-675F3F8E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Generali</a:t>
            </a:r>
            <a:r>
              <a:rPr lang="en-US" altLang="zh-CN" dirty="0"/>
              <a:t>zed EM (GEM)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53E9A-4915-4E21-A44B-64386C905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 M-step yields the same solution for the segmentation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/>
                  <a:t> as in the case of the independent model</a:t>
                </a:r>
              </a:p>
              <a:p>
                <a:endParaRPr lang="en-GB" dirty="0"/>
              </a:p>
              <a:p>
                <a:r>
                  <a:rPr lang="en-GB" dirty="0"/>
                  <a:t>However, the M-step remains intractable for the MRF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dirty="0"/>
                  <a:t>. Instead of aiming to maximize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dirty="0"/>
                  <a:t>, the GEM seeks to change the parameters in such a way as to increase its value.</a:t>
                </a:r>
              </a:p>
              <a:p>
                <a:endParaRPr lang="en-GB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Expectation conditional maximization (ECM) </a:t>
                </a:r>
                <a:r>
                  <a:rPr lang="en-US" altLang="zh-CN" dirty="0"/>
                  <a:t>partitions the parameters into groups, and the M-step is broken down into multiple steps each of which involves optimizing one of the subset with the remainder held fixed.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53E9A-4915-4E21-A44B-64386C905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 r="-1630" b="-15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D328E-9CA3-4651-830D-18493E243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515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0" y="914400"/>
            <a:ext cx="8229600" cy="5267325"/>
          </a:xfrm>
        </p:spPr>
        <p:txBody>
          <a:bodyPr/>
          <a:lstStyle/>
          <a:p>
            <a:r>
              <a:rPr lang="en-US" altLang="zh-CN" dirty="0"/>
              <a:t> Introduction &amp; Motivation</a:t>
            </a:r>
          </a:p>
          <a:p>
            <a:pPr lvl="1"/>
            <a:r>
              <a:rPr lang="en-US" altLang="zh-CN" dirty="0"/>
              <a:t>Combined segmentation for multi-source images</a:t>
            </a:r>
          </a:p>
          <a:p>
            <a:pPr lvl="1"/>
            <a:r>
              <a:rPr lang="en-US" altLang="zh-CN" dirty="0"/>
              <a:t>Simultaneous registration and segmentation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Multivariate mixture model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formulation and representation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Expectation-maximization algorithm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Spatial regularization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Hetero-coverage multi-modality images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 and demonstration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446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CCC7-E6DA-41F1-9F5F-E9BE4DC2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 in MvMM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8C139C-6C10-4E56-A7FB-04104C38AB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The motion shift of a slice against the common space.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</a:t>
                </a:r>
                <a:r>
                  <a:rPr lang="en-GB" dirty="0">
                    <a:solidFill>
                      <a:srgbClr val="FF0000"/>
                    </a:solidFill>
                  </a:rPr>
                  <a:t>motion shift </a:t>
                </a:r>
                <a:r>
                  <a:rPr lang="en-GB" dirty="0"/>
                  <a:t>of a slice is modelled by a </a:t>
                </a:r>
                <a:r>
                  <a:rPr lang="en-GB" dirty="0">
                    <a:solidFill>
                      <a:srgbClr val="FF0000"/>
                    </a:solidFill>
                  </a:rPr>
                  <a:t>rigid transformation</a:t>
                </a:r>
                <a:r>
                  <a:rPr lang="en-GB" dirty="0"/>
                  <a:t>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𝑖𝑘𝑐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are the transformations for correcting slices.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8C139C-6C10-4E56-A7FB-04104C38AB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34C8E-83A6-4E05-A9D9-4F3D15919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3DF71-4F1C-4A8B-83EB-DF202D07E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18349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16F65A-6153-401D-A956-92FABA870651}"/>
                  </a:ext>
                </a:extLst>
              </p14:cNvPr>
              <p14:cNvContentPartPr/>
              <p14:nvPr/>
            </p14:nvContentPartPr>
            <p14:xfrm>
              <a:off x="987840" y="4187880"/>
              <a:ext cx="8102880" cy="1303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16F65A-6153-401D-A956-92FABA8706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480" y="4178520"/>
                <a:ext cx="8121600" cy="13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29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6B94-BB98-4B3E-9E79-B8884050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 in MvMM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90891-9E46-4AA1-9BC4-803D7D721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The misalignment of the atlas against the common space</a:t>
                </a:r>
                <a:endParaRPr lang="en-GB" dirty="0"/>
              </a:p>
              <a:p>
                <a:r>
                  <a:rPr lang="en-GB" dirty="0"/>
                  <a:t>Introduce the </a:t>
                </a:r>
                <a:r>
                  <a:rPr lang="en-GB" dirty="0">
                    <a:solidFill>
                      <a:srgbClr val="FF0000"/>
                    </a:solidFill>
                  </a:rPr>
                  <a:t>atlas deformation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for correcting the mis-registration: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>
                    <a:solidFill>
                      <a:srgbClr val="000000"/>
                    </a:solidFill>
                  </a:rPr>
                  <a:t>For the independent model, the log-likelihood is reformulated as:</a:t>
                </a:r>
                <a:r>
                  <a:rPr lang="en-GB" dirty="0"/>
                  <a:t/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𝑘𝑥</m:t>
                                        </m:r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nary>
                                      <m:naryPr>
                                        <m:chr m:val="∏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𝑖𝑘</m:t>
                                                </m:r>
                                              </m:sub>
                                            </m:sSub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𝑖𝑘𝑐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sz="2000">
                                                    <a:latin typeface="Cambria Math" panose="02040503050406030204" pitchFamily="18" charset="0"/>
                                                  </a:rPr>
                                                  <m:t>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𝑖𝑘𝑐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GB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GB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GB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GB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𝐺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GB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  <m:r>
                                                          <a:rPr lang="en-GB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GB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</m:t>
                                                        </m:r>
                                                      </m:sub>
                                                    </m:sSub>
                                                    <m:d>
                                                      <m:dPr>
                                                        <m:ctrlPr>
                                                          <a:rPr lang="en-GB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GB" sz="20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90891-9E46-4AA1-9BC4-803D7D721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055F7-B4CD-4793-B892-58A308672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D57A1F-040F-4B6E-9842-1F1B30B520F4}"/>
                  </a:ext>
                </a:extLst>
              </p14:cNvPr>
              <p14:cNvContentPartPr/>
              <p14:nvPr/>
            </p14:nvContentPartPr>
            <p14:xfrm>
              <a:off x="331560" y="1632960"/>
              <a:ext cx="8154360" cy="3999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D57A1F-040F-4B6E-9842-1F1B30B520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200" y="1623600"/>
                <a:ext cx="8173080" cy="40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078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4C47-04D4-4F0F-9CE9-D28F37EF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Iterative Conditional Mode (ICM)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DFC25-E318-4F81-916B-7111FA5D35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800" y="1066800"/>
                <a:ext cx="8229600" cy="52673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/>
                      <m:t>ICM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optimizes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the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segmentation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and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registration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parameters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 smtClean="0">
                        <a:solidFill>
                          <a:srgbClr val="FF0000"/>
                        </a:solidFill>
                      </a:rPr>
                      <m:t>alternately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/>
                      <m:t>Update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segmentation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parameters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by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EM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algorithm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/>
                      <m:t>E</m:t>
                    </m:r>
                    <m:r>
                      <m:rPr>
                        <m:nor/>
                      </m:rPr>
                      <a:rPr lang="en-GB" dirty="0"/>
                      <m:t>−</m:t>
                    </m:r>
                    <m:r>
                      <m:rPr>
                        <m:nor/>
                      </m:rPr>
                      <a:rPr lang="en-GB" dirty="0"/>
                      <m:t>step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/>
                      <m:t>M</m:t>
                    </m:r>
                    <m:r>
                      <m:rPr>
                        <m:nor/>
                      </m:rPr>
                      <a:rPr lang="en-GB" dirty="0"/>
                      <m:t>−</m:t>
                    </m:r>
                    <m:r>
                      <m:rPr>
                        <m:nor/>
                      </m:rPr>
                      <a:rPr lang="en-GB" dirty="0"/>
                      <m:t>step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/>
                      <m:t>Update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registration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parameters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by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gradient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ascent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of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the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GB" dirty="0"/>
                      <m:t>log</m:t>
                    </m:r>
                    <m:r>
                      <m:rPr>
                        <m:nor/>
                      </m:rPr>
                      <a:rPr lang="en-GB" dirty="0"/>
                      <m:t>−</m:t>
                    </m:r>
                    <m:r>
                      <m:rPr>
                        <m:nor/>
                      </m:rPr>
                      <a:rPr lang="en-GB" dirty="0"/>
                      <m:t>likelihood</m:t>
                    </m:r>
                  </m:oMath>
                </a14:m>
                <a:endParaRPr lang="en-GB" dirty="0">
                  <a:solidFill>
                    <a:srgbClr val="000000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DFC25-E318-4F81-916B-7111FA5D3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1066800"/>
                <a:ext cx="8229600" cy="52673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73BE3-4949-48A9-9E3D-2C724C1D3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0FE72-CFAA-4D9D-A941-6B1560D73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096" y="3696117"/>
            <a:ext cx="4613808" cy="28779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24596-11BF-4459-B70C-B86FF26D6147}"/>
                  </a:ext>
                </a:extLst>
              </p14:cNvPr>
              <p14:cNvContentPartPr/>
              <p14:nvPr/>
            </p14:nvContentPartPr>
            <p14:xfrm>
              <a:off x="965520" y="1677960"/>
              <a:ext cx="6596640" cy="2261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24596-11BF-4459-B70C-B86FF26D61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6160" y="1668600"/>
                <a:ext cx="6615360" cy="22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987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D4E0-64F2-4D16-883D-F8E30E5B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Hetero-Coverage Multi-Modality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3034D-7A85-435A-B312-4AE956FE87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 medical imaging, data from different acquisitions can generally have different resolutions and coverage of the ROI.</a:t>
                </a:r>
              </a:p>
              <a:p>
                <a:r>
                  <a:rPr lang="en-GB" dirty="0"/>
                  <a:t>The ROI of the subject is divided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𝑠𝑟</m:t>
                        </m:r>
                      </m:sub>
                    </m:sSub>
                  </m:oMath>
                </a14:m>
                <a:r>
                  <a:rPr lang="en-GB" dirty="0"/>
                  <a:t> non-overlapping sub-regions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𝑠𝑟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3034D-7A85-435A-B312-4AE956FE87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3D8AC-7170-4112-80F9-1631F055B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E73F7-CA35-45EF-9CD5-DFB37EB1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03" y="3014053"/>
            <a:ext cx="5701994" cy="33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5B35-7E0F-4255-A5A3-9148850E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Hetero-Coverage Multi-Modality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7AE76-D085-447D-B045-D312863B2C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Hetero-coverage log-likelihood: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𝑠𝑟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8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𝑘𝑥</m:t>
                                            </m:r>
                                          </m:sub>
                                        </m:sSub>
                                        <m:nary>
                                          <m:naryPr>
                                            <m:chr m:val="∏"/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sub>
                                            </m:sSub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supHide m:val="on"/>
                                                <m:ctrlP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∈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𝐶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𝑖𝑘𝑐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GB" sz="1800">
                                                        <a:latin typeface="Cambria Math" panose="02040503050406030204" pitchFamily="18" charset="0"/>
                                                      </a:rPr>
                                                      <m:t>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𝑖𝑘𝑐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GB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𝐼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GB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d>
                                                      <m:dPr>
                                                        <m:ctrlPr>
                                                          <a:rPr lang="en-GB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  <a:p>
                <a:r>
                  <a:rPr lang="en-GB" dirty="0"/>
                  <a:t>The optimization of the segmentation parameters is similar to the case of congruent data:</a:t>
                </a:r>
                <a:br>
                  <a:rPr lang="en-GB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𝑘𝑥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sub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p>
                                  <m:sSup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sSubSup>
                              <m:sSub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𝑙𝑥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GB" sz="1600" dirty="0"/>
                  <a:t/>
                </a:r>
                <a:br>
                  <a:rPr lang="en-GB" sz="16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𝑖𝑘𝑐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𝑖𝑘𝑐𝑥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𝑖𝑘𝑐𝑥</m:t>
                                    </m:r>
                                  </m:sub>
                                  <m: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en-GB" sz="1600" dirty="0"/>
                  <a:t/>
                </a:r>
                <a:br>
                  <a:rPr lang="en-GB" sz="16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𝑖𝑘𝑐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𝑖𝑘𝑐𝑥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𝑖𝑘𝑐𝑥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GB" sz="1600" dirty="0"/>
                  <a:t/>
                </a:r>
                <a:br>
                  <a:rPr lang="en-GB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𝑖𝑘𝑐</m:t>
                                </m:r>
                              </m:sub>
                              <m:sup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𝑖𝑘𝑐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𝑖𝑘𝑐𝑥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𝑖𝑘𝑐𝑥</m:t>
                                </m:r>
                              </m:sub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7AE76-D085-447D-B045-D312863B2C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 r="-741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B920B-06C8-4809-9FD7-66F9008F8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153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0" y="914400"/>
            <a:ext cx="8229600" cy="5267325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&amp; Motivation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Combined segmentation for multi-source images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Simultaneous registration and segmentation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Multivariate mixture model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formulation and representation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Expectation-maximization algorithm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Spatial regularization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Hetero-coverage multi-modality images</a:t>
            </a:r>
          </a:p>
          <a:p>
            <a:r>
              <a:rPr lang="en-US" altLang="zh-CN" dirty="0"/>
              <a:t>Experiment and demonstration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1616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9C07-7C2B-406E-B375-C56D68BF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E3CD-F740-4A07-BAF4-753E22662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Data: </a:t>
            </a:r>
            <a:r>
              <a:rPr lang="en-GB" dirty="0"/>
              <a:t>MSCMR dataset</a:t>
            </a:r>
          </a:p>
          <a:p>
            <a:r>
              <a:rPr lang="en-US" altLang="zh-CN" b="1" dirty="0"/>
              <a:t>Experimental setup: </a:t>
            </a:r>
          </a:p>
          <a:p>
            <a:pPr lvl="1"/>
            <a:r>
              <a:rPr lang="en-US" altLang="zh-CN" dirty="0"/>
              <a:t>Mono-modality synthetic data from the same image slice</a:t>
            </a:r>
          </a:p>
          <a:p>
            <a:pPr lvl="2"/>
            <a:r>
              <a:rPr lang="en-GB" altLang="zh-CN" dirty="0"/>
              <a:t>‘patient1_DE_image_slice12’</a:t>
            </a:r>
          </a:p>
          <a:p>
            <a:pPr lvl="1"/>
            <a:r>
              <a:rPr lang="en-GB" altLang="zh-CN" dirty="0"/>
              <a:t>Intra-patient multi-modality image slices</a:t>
            </a:r>
          </a:p>
          <a:p>
            <a:pPr lvl="2"/>
            <a:r>
              <a:rPr lang="en-GB" altLang="zh-CN" dirty="0"/>
              <a:t>‘patient1_DE_image_slice12’, ‘patient1_C0_image_slice5’, ‘patient1_T2_image_slice3’</a:t>
            </a: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62C4E-619F-46A4-9391-D8EFD8D31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26028A-AF68-406D-8368-594CF9A94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22" y="3765097"/>
            <a:ext cx="3970878" cy="2893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6FBA9D-5598-411D-9886-3DEC4A4D7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67683"/>
            <a:ext cx="4007188" cy="29078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87D330-791A-42BD-A1EE-8B311EF3E521}"/>
                  </a:ext>
                </a:extLst>
              </p14:cNvPr>
              <p14:cNvContentPartPr/>
              <p14:nvPr/>
            </p14:nvContentPartPr>
            <p14:xfrm>
              <a:off x="176760" y="3065400"/>
              <a:ext cx="8835840" cy="3812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87D330-791A-42BD-A1EE-8B311EF3E5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400" y="3056040"/>
                <a:ext cx="8854560" cy="38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187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670C-0F27-4D34-AEF1-4A32B3E9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D8159-138A-4A5C-B635-81F3CF7C4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Initialization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0F390-6377-4263-AFFA-9E4F73F1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46AE0-71D1-4FB1-9DB3-D52EC94CF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1447800"/>
            <a:ext cx="880533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20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225F-3063-4B03-8466-6A4102CD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39D9-1C33-44B7-8C92-791B9F676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Initialization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C2FD6-89BA-4C11-B017-4D96EE190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A2DA8-F87D-4F45-A520-A517BBDBD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1137"/>
            <a:ext cx="8839199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73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1CCB-5016-4C93-83B3-9705ADEF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AA45-E02D-491D-B319-357931A0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58DAD-9EC3-4660-B626-A1F6D4C8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CFB6B-90CB-4D51-A117-BCC48F2A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3999"/>
            <a:ext cx="8686800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9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CDB7-7005-47C8-B2AA-F1DD4507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BC6FB-E967-4656-8636-CC16A8022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Multi-modality medical images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81B6E-BD71-404D-87C7-2DD5A8E0F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8604A-F702-4F77-8060-5BC62BD42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3055"/>
            <a:ext cx="9144000" cy="227188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F7BC1E-B70D-4312-8A68-B8DAE3252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478586"/>
            <a:ext cx="8686800" cy="365125"/>
          </a:xfrm>
        </p:spPr>
        <p:txBody>
          <a:bodyPr/>
          <a:lstStyle/>
          <a:p>
            <a:pPr algn="l"/>
            <a:r>
              <a:rPr lang="en-GB" altLang="zh-CN" dirty="0"/>
              <a:t>Zhuang, Xiahai. "Multivariate mixture model for myocardial segmentation combining multi-source images." IEEE transactions on pattern analysis and machine intelligence 41, no. 12 </a:t>
            </a:r>
            <a:r>
              <a:rPr lang="en-GB" altLang="zh-CN" dirty="0" smtClean="0"/>
              <a:t>(</a:t>
            </a:r>
            <a:r>
              <a:rPr lang="en-US" altLang="zh-CN" dirty="0" smtClean="0"/>
              <a:t>2019</a:t>
            </a:r>
            <a:r>
              <a:rPr lang="en-GB" altLang="zh-CN" dirty="0" smtClean="0"/>
              <a:t>): </a:t>
            </a:r>
            <a:r>
              <a:rPr lang="en-GB" altLang="zh-CN" dirty="0"/>
              <a:t>2933-2946.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9200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1CCB-5016-4C93-83B3-9705ADEF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AA45-E02D-491D-B319-357931A0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58DAD-9EC3-4660-B626-A1F6D4C8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CFB6B-90CB-4D51-A117-BCC48F2AA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9"/>
            <a:ext cx="8686799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1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1CCB-5016-4C93-83B3-9705ADEF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AA45-E02D-491D-B319-357931A0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EM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58DAD-9EC3-4660-B626-A1F6D4C8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CFB6B-90CB-4D51-A117-BCC48F2AA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9"/>
            <a:ext cx="8686799" cy="4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77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1CCB-5016-4C93-83B3-9705ADEF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AA45-E02D-491D-B319-357931A0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EM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58DAD-9EC3-4660-B626-A1F6D4C8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CFB6B-90CB-4D51-A117-BCC48F2AA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9"/>
            <a:ext cx="8686798" cy="4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34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1CCB-5016-4C93-83B3-9705ADEF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AA45-E02D-491D-B319-357931A0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Likelihood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58DAD-9EC3-4660-B626-A1F6D4C8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CFB6B-90CB-4D51-A117-BCC48F2AA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9"/>
            <a:ext cx="8686798" cy="48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53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E10E-4A97-4689-9E54-388903B9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D13E-488D-42E4-8E89-61DDCCF85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Data </a:t>
            </a:r>
            <a:r>
              <a:rPr lang="en-GB" b="1" dirty="0" err="1"/>
              <a:t>preprocessing</a:t>
            </a:r>
            <a:r>
              <a:rPr lang="en-GB" b="1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7D06B-2BE1-44FE-AC22-82FD1E007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E8DA3-E14A-45D0-B10A-73B3C9952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2093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26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1CCB-5016-4C93-83B3-9705ADEF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and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AA45-E02D-491D-B319-357931A0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Optimization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58DAD-9EC3-4660-B626-A1F6D4C8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CFB6B-90CB-4D51-A117-BCC48F2AA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3999"/>
            <a:ext cx="8686796" cy="48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21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0" y="914400"/>
            <a:ext cx="8229600" cy="5267325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&amp; Motivation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Combined segmentation for multi-source images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Simultaneous registration and segmentation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Multivariate mixture model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formulation and representation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Expectation-maximization algorithm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Spatial regularization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Hetero-coverage multi-modality images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 and demonstration</a:t>
            </a:r>
          </a:p>
          <a:p>
            <a:r>
              <a:rPr lang="en-US" altLang="zh-CN" dirty="0"/>
              <a:t>Conclusion</a:t>
            </a:r>
          </a:p>
          <a:p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4895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B386-F358-4476-B8C6-47C252BA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1C04-6ECA-47D5-A8DB-C9E633B14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/>
              <a:t>Probabilistic graphical model </a:t>
            </a:r>
            <a:r>
              <a:rPr lang="en-GB" sz="2000" dirty="0"/>
              <a:t>integrates inference and learning, which combines segmentation and registration in a unified framework.</a:t>
            </a:r>
            <a:endParaRPr lang="en-GB" sz="2000" b="1" dirty="0"/>
          </a:p>
          <a:p>
            <a:r>
              <a:rPr lang="en-GB" sz="2000" b="1" dirty="0"/>
              <a:t>Generative modelling</a:t>
            </a:r>
            <a:r>
              <a:rPr lang="en-GB" sz="2000" dirty="0"/>
              <a:t> facilitates combined computing from multivariate images by </a:t>
            </a:r>
            <a:r>
              <a:rPr lang="en-GB" sz="2000"/>
              <a:t>presuming suitable </a:t>
            </a:r>
            <a:r>
              <a:rPr lang="en-GB" sz="2000" dirty="0"/>
              <a:t>conditional independences and designating proper data generating distributions.</a:t>
            </a:r>
            <a:endParaRPr lang="en-GB" sz="2000" b="1" dirty="0"/>
          </a:p>
          <a:p>
            <a:r>
              <a:rPr lang="en-GB" sz="2000" b="1" dirty="0"/>
              <a:t>Further reading:</a:t>
            </a:r>
          </a:p>
          <a:p>
            <a:pPr lvl="1"/>
            <a:r>
              <a:rPr lang="en-GB" sz="1800" dirty="0"/>
              <a:t>Zhuang, Xiahai. "Multivariate mixture model for myocardial segmentation combining multi-source images." </a:t>
            </a:r>
            <a:r>
              <a:rPr lang="en-GB" sz="1800" i="1" dirty="0"/>
              <a:t>IEEE transactions on pattern analysis and machine intelligence</a:t>
            </a:r>
            <a:r>
              <a:rPr lang="en-GB" sz="1800" dirty="0"/>
              <a:t> 41, no. 12 (2019): 2933-2946.</a:t>
            </a:r>
          </a:p>
          <a:p>
            <a:pPr lvl="1"/>
            <a:r>
              <a:rPr lang="en-GB" sz="1800" dirty="0" err="1"/>
              <a:t>Blaiotta</a:t>
            </a:r>
            <a:r>
              <a:rPr lang="en-GB" sz="1800" dirty="0"/>
              <a:t>, Claudia, Patrick Freund, M. Jorge Cardoso, and John Ashburner. "Generative diffeomorphic modelling of large MRI data sets for probabilistic template construction." </a:t>
            </a:r>
            <a:r>
              <a:rPr lang="en-GB" sz="1800" i="1" dirty="0" err="1"/>
              <a:t>NeuroImage</a:t>
            </a:r>
            <a:r>
              <a:rPr lang="en-GB" sz="1800" dirty="0"/>
              <a:t> 166 (2018): 117-134.</a:t>
            </a:r>
          </a:p>
          <a:p>
            <a:pPr lvl="1"/>
            <a:r>
              <a:rPr lang="en-GB" sz="1800" dirty="0"/>
              <a:t>Bishop, Christopher M. </a:t>
            </a:r>
            <a:r>
              <a:rPr lang="en-GB" sz="1800" i="1" dirty="0"/>
              <a:t>Pattern recognition and machine learning</a:t>
            </a:r>
            <a:r>
              <a:rPr lang="en-GB" sz="1800" dirty="0"/>
              <a:t>. springer, 2006.</a:t>
            </a:r>
          </a:p>
          <a:p>
            <a:pPr lvl="1"/>
            <a:r>
              <a:rPr lang="en-GB" sz="1800" dirty="0"/>
              <a:t>Koller, Daphne, and Nir Friedman. </a:t>
            </a:r>
            <a:r>
              <a:rPr lang="en-GB" sz="1800" i="1" dirty="0"/>
              <a:t>Probabilistic graphical models: principles and techniques</a:t>
            </a:r>
            <a:r>
              <a:rPr lang="en-GB" sz="1800" dirty="0"/>
              <a:t>. MIT press, 2009.</a:t>
            </a:r>
            <a:endParaRPr lang="en-GB" sz="1400" dirty="0"/>
          </a:p>
          <a:p>
            <a:pPr lvl="1"/>
            <a:endParaRPr lang="en-GB" sz="1800" dirty="0"/>
          </a:p>
          <a:p>
            <a:endParaRPr lang="en-GB" sz="2000" b="1" dirty="0"/>
          </a:p>
          <a:p>
            <a:endParaRPr lang="en-GB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0BD1E-48FD-4747-B390-DFBB3B718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4836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_notes\workatsari\presentation\2013-05medxsjtu\11664993_17371160813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996" y="2438400"/>
            <a:ext cx="2758008" cy="275800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/>
              <a:t>Thank You </a:t>
            </a:r>
            <a:r>
              <a:rPr lang="zh-CN" altLang="en-US" dirty="0"/>
              <a:t>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5845-45A1-4573-9691-7FDD73A9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9B7A1-97FB-46AA-B31D-F246CC12E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Myocardial infarction identification from LGE CMR</a:t>
            </a:r>
            <a:endParaRPr lang="en-GB" dirty="0"/>
          </a:p>
          <a:p>
            <a:endParaRPr lang="en-GB" dirty="0"/>
          </a:p>
          <a:p>
            <a:r>
              <a:rPr lang="en-GB" dirty="0"/>
              <a:t>Automatic myocardial segmentation from LGE CMR</a:t>
            </a:r>
          </a:p>
          <a:p>
            <a:endParaRPr lang="en-GB" dirty="0"/>
          </a:p>
          <a:p>
            <a:r>
              <a:rPr lang="en-GB" dirty="0"/>
              <a:t>Combined segmentation for multi-source images</a:t>
            </a:r>
          </a:p>
          <a:p>
            <a:endParaRPr lang="en-GB" dirty="0"/>
          </a:p>
          <a:p>
            <a:r>
              <a:rPr lang="en-GB" dirty="0"/>
              <a:t>Simultaneous registration and segmentation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E99F1-3840-499A-8F6E-C9FC5B4D8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234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0" y="914400"/>
            <a:ext cx="8229600" cy="5267325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&amp; Motivation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Combined segmentation for multi-source images</a:t>
            </a:r>
          </a:p>
          <a:p>
            <a:pPr lvl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Simultaneous registration and segmentation</a:t>
            </a:r>
          </a:p>
          <a:p>
            <a:r>
              <a:rPr lang="en-US" altLang="zh-CN" dirty="0"/>
              <a:t>Multivariate mixture model</a:t>
            </a:r>
          </a:p>
          <a:p>
            <a:pPr lvl="1"/>
            <a:r>
              <a:rPr lang="en-US" altLang="zh-CN" dirty="0"/>
              <a:t>Problem formulation and representation</a:t>
            </a:r>
          </a:p>
          <a:p>
            <a:pPr lvl="1"/>
            <a:r>
              <a:rPr lang="en-US" altLang="zh-CN" dirty="0"/>
              <a:t>Expectation-maximization algorithm</a:t>
            </a:r>
          </a:p>
          <a:p>
            <a:pPr lvl="1"/>
            <a:r>
              <a:rPr lang="en-US" altLang="zh-CN" dirty="0"/>
              <a:t>Spatial regularization</a:t>
            </a:r>
          </a:p>
          <a:p>
            <a:pPr lvl="1"/>
            <a:r>
              <a:rPr lang="en-US" altLang="zh-CN" dirty="0"/>
              <a:t>Hetero-coverage multi-modality images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 and demonstration</a:t>
            </a: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457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1B97-3928-42BB-97F3-98225E11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Multivariate 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BE8A8-D001-48B3-AEE7-90A80940E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800" y="1066800"/>
                <a:ext cx="8229600" cy="5267325"/>
              </a:xfrm>
            </p:spPr>
            <p:txBody>
              <a:bodyPr/>
              <a:lstStyle/>
              <a:p>
                <a:r>
                  <a:rPr lang="en-GB" b="1" dirty="0"/>
                  <a:t>Notations:</a:t>
                </a:r>
              </a:p>
              <a:p>
                <a:r>
                  <a:rPr lang="en-GB" dirty="0"/>
                  <a:t>Denote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be a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acquired from the same subject.</a:t>
                </a:r>
              </a:p>
              <a:p>
                <a:r>
                  <a:rPr lang="en-GB" dirty="0"/>
                  <a:t>Denote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as </a:t>
                </a:r>
                <a:r>
                  <a:rPr lang="en-GB" dirty="0">
                    <a:solidFill>
                      <a:srgbClr val="FF0000"/>
                    </a:solidFill>
                  </a:rPr>
                  <a:t>the common space</a:t>
                </a:r>
                <a:r>
                  <a:rPr lang="en-GB" dirty="0"/>
                  <a:t>, which is defined by the combination of images.</a:t>
                </a:r>
              </a:p>
              <a:p>
                <a:r>
                  <a:rPr lang="en-GB" dirty="0"/>
                  <a:t>For a location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, denote </a:t>
                </a:r>
                <a:r>
                  <a:rPr lang="en-GB" dirty="0">
                    <a:solidFill>
                      <a:srgbClr val="FF0000"/>
                    </a:solidFill>
                  </a:rPr>
                  <a:t>tissue types </a:t>
                </a:r>
                <a:r>
                  <a:rPr lang="en-GB" dirty="0"/>
                  <a:t>by labels,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and the </a:t>
                </a:r>
                <a:r>
                  <a:rPr lang="en-GB" dirty="0">
                    <a:solidFill>
                      <a:srgbClr val="FF0000"/>
                    </a:solidFill>
                  </a:rPr>
                  <a:t>subtypes</a:t>
                </a:r>
                <a:r>
                  <a:rPr lang="en-GB" dirty="0"/>
                  <a:t> of a tissue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BE8A8-D001-48B3-AEE7-90A80940E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1066800"/>
                <a:ext cx="8229600" cy="5267325"/>
              </a:xfrm>
              <a:blipFill>
                <a:blip r:embed="rId2"/>
                <a:stretch>
                  <a:fillRect t="-694" r="-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341F9-F981-422F-8983-F6A46DAB8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F68DAC-62FF-4F11-BC4A-69CEA29EEBD0}"/>
              </a:ext>
            </a:extLst>
          </p:cNvPr>
          <p:cNvGrpSpPr/>
          <p:nvPr/>
        </p:nvGrpSpPr>
        <p:grpSpPr>
          <a:xfrm>
            <a:off x="1346199" y="4628958"/>
            <a:ext cx="6451602" cy="1727202"/>
            <a:chOff x="1295400" y="4709318"/>
            <a:chExt cx="6451602" cy="17272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738BA7-73BA-4A4A-A3F7-6D2D843C9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637402" y="4709319"/>
              <a:ext cx="1727201" cy="17272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E19E0F-056A-4447-A908-A425EA585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95400" y="4709319"/>
              <a:ext cx="1727200" cy="1727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7944-E74D-4C23-9D4E-23448912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19800" y="4709318"/>
              <a:ext cx="1727202" cy="1727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10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0628-CDD6-4251-BD98-2B14B728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Multivariate 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26F38E-E89A-453D-A15A-C8162DFF1B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Likelihood function: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GB" b="1" dirty="0"/>
              </a:p>
              <a:p>
                <a:r>
                  <a:rPr lang="en-GB" dirty="0"/>
                  <a:t>Assuming all images are located in the common space</a:t>
                </a:r>
              </a:p>
              <a:p>
                <a:r>
                  <a:rPr lang="en-GB" dirty="0"/>
                  <a:t>Assuming </a:t>
                </a:r>
                <a:r>
                  <a:rPr lang="en-GB" dirty="0">
                    <a:solidFill>
                      <a:srgbClr val="FF0000"/>
                    </a:solidFill>
                  </a:rPr>
                  <a:t>independence</a:t>
                </a:r>
                <a:r>
                  <a:rPr lang="en-GB" dirty="0"/>
                  <a:t> of each location, one gets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Assuming </a:t>
                </a:r>
                <a:r>
                  <a:rPr lang="en-GB" dirty="0">
                    <a:solidFill>
                      <a:srgbClr val="FF0000"/>
                    </a:solidFill>
                  </a:rPr>
                  <a:t>mixture model</a:t>
                </a:r>
                <a:r>
                  <a:rPr lang="en-GB" dirty="0"/>
                  <a:t> on label assignments,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dirty="0"/>
                  <a:t> is the label proportion.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26F38E-E89A-453D-A15A-C8162DFF1B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5CAD1-4370-4D96-8FCE-5A4D83FDE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723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5C17-E6EF-4203-BB15-7DEF86D2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Multivariate 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03DC0-6A0B-4385-AB84-4006A75DF7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Likelihood function: 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Assuming </a:t>
                </a:r>
                <a:r>
                  <a:rPr lang="en-GB" dirty="0">
                    <a:solidFill>
                      <a:srgbClr val="FF0000"/>
                    </a:solidFill>
                  </a:rPr>
                  <a:t>conditional independence </a:t>
                </a:r>
                <a:r>
                  <a:rPr lang="en-GB" dirty="0"/>
                  <a:t>of intensities between different images: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Assuming </a:t>
                </a:r>
                <a:r>
                  <a:rPr lang="en-GB" dirty="0">
                    <a:solidFill>
                      <a:srgbClr val="FF0000"/>
                    </a:solidFill>
                  </a:rPr>
                  <a:t>Gaussian mixture model </a:t>
                </a:r>
                <a:r>
                  <a:rPr lang="en-GB" dirty="0"/>
                  <a:t>as the intensity distribution: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𝑖𝑘𝑐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𝑖𝑘𝑐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𝑖𝑘𝑐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03DC0-6A0B-4385-AB84-4006A75DF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5D01C-69A9-42E7-938C-CBE0CC97A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338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DB16-89DA-4E8A-9923-9A620B65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Multivariate 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37B4C-DFAA-4AD5-B7DF-0CE9F9AE3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/>
                  <a:t>Likelihood function: 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sub>
                            </m:sSub>
                            <m:nary>
                              <m:naryPr>
                                <m:chr m:val="∏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sup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𝑖𝑘𝑐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𝑖𝑘𝑐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𝑖𝑘𝑐</m:t>
                                            </m:r>
                                          </m:sub>
                                          <m:sup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𝑖𝑘𝑐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𝑖𝑘𝑐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𝑖𝑘𝑐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are model parameters.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37B4C-DFAA-4AD5-B7DF-0CE9F9AE3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313FE-A852-4BB7-9791-3FF46197C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208CA-87DC-4215-820F-FC39CE0A3630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5329787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20070815模板</Template>
  <TotalTime>40111</TotalTime>
  <Words>729</Words>
  <Application>Microsoft Office PowerPoint</Application>
  <PresentationFormat>全屏显示(4:3)</PresentationFormat>
  <Paragraphs>237</Paragraphs>
  <Slides>38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黑体</vt:lpstr>
      <vt:lpstr>华文新魏</vt:lpstr>
      <vt:lpstr>楷体</vt:lpstr>
      <vt:lpstr>宋体</vt:lpstr>
      <vt:lpstr>Arial</vt:lpstr>
      <vt:lpstr>Cambria Math</vt:lpstr>
      <vt:lpstr>Times New Roman</vt:lpstr>
      <vt:lpstr>1_自定义设计方案</vt:lpstr>
      <vt:lpstr>Medical Image Analysis: Multivariate Mixture Model for Myocardial Segmentation Combining Multi-Source Images</vt:lpstr>
      <vt:lpstr>Contents</vt:lpstr>
      <vt:lpstr>Introduction</vt:lpstr>
      <vt:lpstr>Motivation</vt:lpstr>
      <vt:lpstr>Contents</vt:lpstr>
      <vt:lpstr>Multivariate mixture model</vt:lpstr>
      <vt:lpstr>Multivariate mixture model</vt:lpstr>
      <vt:lpstr>Multivariate mixture model</vt:lpstr>
      <vt:lpstr>Multivariate mixture model</vt:lpstr>
      <vt:lpstr>Multivariate mixture model</vt:lpstr>
      <vt:lpstr>Expectation-maximization algorithm</vt:lpstr>
      <vt:lpstr>Expectation-maximization algorithm</vt:lpstr>
      <vt:lpstr>Expectation-maximization algorithm</vt:lpstr>
      <vt:lpstr>Expectation-maximization algorithm</vt:lpstr>
      <vt:lpstr>Expectation-maximization algorithm</vt:lpstr>
      <vt:lpstr>Spatial regularization</vt:lpstr>
      <vt:lpstr>Spatial regularization</vt:lpstr>
      <vt:lpstr>Initialization</vt:lpstr>
      <vt:lpstr>Generalized EM (GEM)</vt:lpstr>
      <vt:lpstr>Registration in MvMM</vt:lpstr>
      <vt:lpstr>Registration in MvMM</vt:lpstr>
      <vt:lpstr>Iterative Conditional Mode (ICM)</vt:lpstr>
      <vt:lpstr>Hetero-Coverage Multi-Modality Images</vt:lpstr>
      <vt:lpstr>Hetero-Coverage Multi-Modality Images</vt:lpstr>
      <vt:lpstr>Contents</vt:lpstr>
      <vt:lpstr>Experiment and demonstration</vt:lpstr>
      <vt:lpstr>Experiment and demonstration</vt:lpstr>
      <vt:lpstr>Experiment and demonstration</vt:lpstr>
      <vt:lpstr>Experiment and demonstration</vt:lpstr>
      <vt:lpstr>Experiment and demonstration</vt:lpstr>
      <vt:lpstr>Experiment and demonstration</vt:lpstr>
      <vt:lpstr>Experiment and demonstration</vt:lpstr>
      <vt:lpstr>Experiment and demonstration</vt:lpstr>
      <vt:lpstr>Experiment and demonstration</vt:lpstr>
      <vt:lpstr>Experiment and demonstration</vt:lpstr>
      <vt:lpstr>Contents</vt:lpstr>
      <vt:lpstr>Conclusion</vt:lpstr>
      <vt:lpstr>Thank You 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zxh</dc:creator>
  <cp:lastModifiedBy>zxh</cp:lastModifiedBy>
  <cp:revision>3863</cp:revision>
  <cp:lastPrinted>2020-12-25T09:07:42Z</cp:lastPrinted>
  <dcterms:created xsi:type="dcterms:W3CDTF">1601-01-01T00:00:00Z</dcterms:created>
  <dcterms:modified xsi:type="dcterms:W3CDTF">2020-12-25T13:09:02Z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